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9926638" cy="1435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B1AD57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30" autoAdjust="0"/>
    <p:restoredTop sz="94660"/>
  </p:normalViewPr>
  <p:slideViewPr>
    <p:cSldViewPr>
      <p:cViewPr varScale="1">
        <p:scale>
          <a:sx n="72" d="100"/>
          <a:sy n="72" d="100"/>
        </p:scale>
        <p:origin x="96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90001" cy="90001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A5081-3B62-455B-99EB-7DE5D616CB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CD5FBF-57E1-479E-888A-4DE2E69F4E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30413-BED8-4C12-95D6-0A5AB0C83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5E7AA-A27F-4004-9C6B-88656AFE1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91CBB4-B7D8-4B4B-8456-8CE5A381C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298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7157D-2923-44CF-B80B-509D5DB01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D788E-6BB6-4283-BE3E-B9AEB1E9D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9FB839-C095-4A1C-B54F-D12984CF6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EF733-C59C-434E-B194-0643BFEBE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7103B-7F7C-4EE4-9F93-B973251BB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414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531EC-2D6D-4284-828C-2E160F9B5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BF9A50-BAD6-42BA-9C35-38342D79D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1FCEE-06D7-4E40-920B-166B0937A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2181D-C828-43AF-B30D-FFF58E086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57E916-8DDF-43FE-A132-5D23E8285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81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E33BF-197F-408F-8922-05BB2B5A4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9B3FC-D976-4495-8E80-BD39CD4537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CB93B-7F34-4946-AF20-7FB43F8ACD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5F2439-E8C2-405D-BDDE-66639B735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4483FF-2A7E-418C-80B3-F1E0A0066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E5FD2D-8FB8-4A03-8B52-C2FDE684B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162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E3555-FF17-43CF-AD55-9EEBD5969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C9B88F-95AB-4AC5-A27C-FD5FD5A79E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4A4BD2-9F4B-4476-B869-D7CEBE47EC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D64046-77AC-4AF8-890E-63626D7E5A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C4F11B-3C46-4A37-8BA9-FDC5CD611A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5CC68D-7524-406E-A6F0-EC55B593C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F72EC7-BD0C-4C6E-85EB-482B8B218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1CD534-ECFD-41F9-A0EB-CA7DB54B2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531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21A02-2C5B-4726-AD5D-2E254E318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1FD501-9054-4D97-94F0-B40DB4192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E923C4-CDE5-477B-A7BC-B456E3F55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58BC3-9619-4854-8759-81B4BEEAB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75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EADB5D-AAF8-4C41-9013-73EE5B263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A76244-7D2A-4B1E-BA61-3638B4945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EB943E-8AB5-4333-B788-B4729AB1B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25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94190-8438-4DC5-9488-07CDC3E1C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1C829-8577-4CDB-9E15-BF7862FC8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E3D0F5-5B79-4CC7-B901-EEAE7349D2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2449ED-3EEC-4A53-BCD0-7FC502759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2757A4-5236-4E5A-BA79-5EF5DE615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7A0E9-16FB-42CA-ABA1-570F54841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78018-24D1-417A-A197-075898139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732AD4-0C43-4C65-AB6F-D3DDE57688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D03D55-CB54-421E-965C-07AD687889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26CDD1-902D-45C5-AA10-18FA61BA6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22BD13-9EB4-47F6-A665-A9530E74C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5148C2-C9BB-4945-8E5E-09AE3CAA3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857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8CE73-0E89-488F-B907-D1674F9AA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F191B2-5A26-41A8-A9B3-B69813BC1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BE41F-41B8-4F99-9424-63F312339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63E936-1B8A-483B-B236-2D77CADBA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4C444-D979-4505-8980-877529080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758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62D845-7FDB-4F48-8645-6914C93E3D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647DB3-60B2-4FB2-BB1F-7E88BBC90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44048-609B-448E-9358-1D5C84AE8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C1D60-5713-413F-AAAA-52A671CF5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D3B6D-3972-4377-A624-C15FB7523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303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ED160B-4888-401F-9A4D-9F56FA35E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5E469A-F04A-43F7-8255-51A3D12FB4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820E10-A339-4705-B70C-7A8D1A41D6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BF191-DDED-41F5-8BAC-D3B9D8D49CA1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6CA285-FB2B-4209-936C-CBE4565642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85814-3B44-43C2-B825-F5AC748326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77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AF38391-2468-4F61-8BF2-037F1605F5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869369"/>
              </p:ext>
            </p:extLst>
          </p:nvPr>
        </p:nvGraphicFramePr>
        <p:xfrm>
          <a:off x="227497" y="159025"/>
          <a:ext cx="11737005" cy="655982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676715">
                  <a:extLst>
                    <a:ext uri="{9D8B030D-6E8A-4147-A177-3AD203B41FA5}">
                      <a16:colId xmlns:a16="http://schemas.microsoft.com/office/drawing/2014/main" val="3804417320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1320742116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272804684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2496324124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1760770919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1199990749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1801270727"/>
                    </a:ext>
                  </a:extLst>
                </a:gridCol>
              </a:tblGrid>
              <a:tr h="1311965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LKS2 &amp; UKS2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Autumn 1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Autumn 2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Spring 1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Spring 2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Summer 1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Summer 2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550649"/>
                  </a:ext>
                </a:extLst>
              </a:tr>
              <a:tr h="1311965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Y</a:t>
                      </a:r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ear 3 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92554"/>
                  </a:ext>
                </a:extLst>
              </a:tr>
              <a:tr h="1311965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Y</a:t>
                      </a:r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ear 4 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2006174"/>
                  </a:ext>
                </a:extLst>
              </a:tr>
              <a:tr h="1311965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Year 5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1899015"/>
                  </a:ext>
                </a:extLst>
              </a:tr>
              <a:tr h="1311965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Year 6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390271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1E603A9C-C5AE-4C49-9EDE-803ED65BC9F5}"/>
              </a:ext>
            </a:extLst>
          </p:cNvPr>
          <p:cNvSpPr txBox="1"/>
          <p:nvPr/>
        </p:nvSpPr>
        <p:spPr>
          <a:xfrm>
            <a:off x="5463983" y="6129028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Netball</a:t>
            </a:r>
            <a:endParaRPr lang="en-GB" sz="10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6588662-C228-4D84-BB76-2B0E5733E579}"/>
              </a:ext>
            </a:extLst>
          </p:cNvPr>
          <p:cNvSpPr txBox="1"/>
          <p:nvPr/>
        </p:nvSpPr>
        <p:spPr>
          <a:xfrm>
            <a:off x="5439753" y="4865563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Netball</a:t>
            </a:r>
            <a:endParaRPr lang="en-GB" sz="1000" b="1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B54D559-505D-40E3-A9AF-6A2418698999}"/>
              </a:ext>
            </a:extLst>
          </p:cNvPr>
          <p:cNvSpPr txBox="1"/>
          <p:nvPr/>
        </p:nvSpPr>
        <p:spPr>
          <a:xfrm>
            <a:off x="10426777" y="3042960"/>
            <a:ext cx="1378227" cy="276999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Athletics</a:t>
            </a:r>
            <a:endParaRPr lang="en-GB" sz="1000" b="1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ACC2E30-B7C4-47B2-8C02-E65E7C6EF823}"/>
              </a:ext>
            </a:extLst>
          </p:cNvPr>
          <p:cNvSpPr txBox="1"/>
          <p:nvPr/>
        </p:nvSpPr>
        <p:spPr>
          <a:xfrm>
            <a:off x="10431433" y="4328898"/>
            <a:ext cx="1378227" cy="276999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Athletics</a:t>
            </a:r>
            <a:endParaRPr lang="en-GB" sz="1000" b="1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38B3E1-A7DD-4C27-9010-7410FE54C42D}"/>
              </a:ext>
            </a:extLst>
          </p:cNvPr>
          <p:cNvSpPr txBox="1"/>
          <p:nvPr/>
        </p:nvSpPr>
        <p:spPr>
          <a:xfrm>
            <a:off x="10415065" y="3595766"/>
            <a:ext cx="1378227" cy="276999"/>
          </a:xfrm>
          <a:prstGeom prst="rect">
            <a:avLst/>
          </a:prstGeom>
          <a:solidFill>
            <a:srgbClr val="CC00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Dance</a:t>
            </a:r>
            <a:endParaRPr lang="en-GB" sz="1000" b="1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9DB8BE4-4D67-43A9-BA77-1B8686D5767E}"/>
              </a:ext>
            </a:extLst>
          </p:cNvPr>
          <p:cNvSpPr txBox="1"/>
          <p:nvPr/>
        </p:nvSpPr>
        <p:spPr>
          <a:xfrm>
            <a:off x="10395236" y="4865563"/>
            <a:ext cx="1378227" cy="276999"/>
          </a:xfrm>
          <a:prstGeom prst="rect">
            <a:avLst/>
          </a:prstGeom>
          <a:solidFill>
            <a:srgbClr val="CC00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Dance</a:t>
            </a:r>
            <a:endParaRPr lang="en-GB" sz="1000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5D60A61-E319-41F4-B683-78150642BF08}"/>
              </a:ext>
            </a:extLst>
          </p:cNvPr>
          <p:cNvSpPr txBox="1"/>
          <p:nvPr/>
        </p:nvSpPr>
        <p:spPr>
          <a:xfrm>
            <a:off x="10389679" y="2286562"/>
            <a:ext cx="1378227" cy="276999"/>
          </a:xfrm>
          <a:prstGeom prst="rect">
            <a:avLst/>
          </a:prstGeom>
          <a:solidFill>
            <a:srgbClr val="CC00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Dance</a:t>
            </a:r>
            <a:endParaRPr lang="en-GB" sz="10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8CC9E18-381C-4801-AADC-5ACF96F24447}"/>
              </a:ext>
            </a:extLst>
          </p:cNvPr>
          <p:cNvSpPr txBox="1"/>
          <p:nvPr/>
        </p:nvSpPr>
        <p:spPr>
          <a:xfrm>
            <a:off x="10395235" y="1648908"/>
            <a:ext cx="1378227" cy="276999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Athletics</a:t>
            </a:r>
            <a:endParaRPr lang="en-GB" sz="1000" b="1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3694387" y="1680208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Football</a:t>
            </a:r>
            <a:endParaRPr lang="en-GB" sz="1000" b="1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D102AB0-980C-48BA-B496-342E65C799EF}"/>
              </a:ext>
            </a:extLst>
          </p:cNvPr>
          <p:cNvSpPr txBox="1"/>
          <p:nvPr/>
        </p:nvSpPr>
        <p:spPr>
          <a:xfrm>
            <a:off x="5439753" y="1683458"/>
            <a:ext cx="1378227" cy="276999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Ball Skills</a:t>
            </a:r>
            <a:endParaRPr lang="en-GB" sz="10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B58C816-C689-4B3A-A203-5B476351E64D}"/>
              </a:ext>
            </a:extLst>
          </p:cNvPr>
          <p:cNvSpPr txBox="1"/>
          <p:nvPr/>
        </p:nvSpPr>
        <p:spPr>
          <a:xfrm>
            <a:off x="3731955" y="2286563"/>
            <a:ext cx="1378227" cy="276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Gymnastics</a:t>
            </a:r>
            <a:endParaRPr lang="en-GB" sz="1000" b="1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40F9433-7254-4B3A-A310-6A1AA601A6C1}"/>
              </a:ext>
            </a:extLst>
          </p:cNvPr>
          <p:cNvSpPr txBox="1"/>
          <p:nvPr/>
        </p:nvSpPr>
        <p:spPr>
          <a:xfrm>
            <a:off x="3759694" y="3595764"/>
            <a:ext cx="1378227" cy="276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Gymnastics</a:t>
            </a:r>
            <a:endParaRPr lang="en-GB" sz="1000" b="1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37B4E6C-2B71-46BD-9021-37B0FA0E8084}"/>
              </a:ext>
            </a:extLst>
          </p:cNvPr>
          <p:cNvSpPr txBox="1"/>
          <p:nvPr/>
        </p:nvSpPr>
        <p:spPr>
          <a:xfrm>
            <a:off x="3731955" y="4865563"/>
            <a:ext cx="1378227" cy="27699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Forest school</a:t>
            </a:r>
            <a:endParaRPr lang="en-GB" sz="1000" b="1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3A9B1CD-C42E-498E-B40A-40A22D6D074E}"/>
              </a:ext>
            </a:extLst>
          </p:cNvPr>
          <p:cNvSpPr txBox="1"/>
          <p:nvPr/>
        </p:nvSpPr>
        <p:spPr>
          <a:xfrm>
            <a:off x="8747050" y="1698846"/>
            <a:ext cx="1378227" cy="24622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 smtClean="0"/>
              <a:t>Cricket </a:t>
            </a:r>
            <a:endParaRPr lang="en-GB" sz="100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50B3F09-DCC5-45B8-AC31-646756C166F8}"/>
              </a:ext>
            </a:extLst>
          </p:cNvPr>
          <p:cNvSpPr txBox="1"/>
          <p:nvPr/>
        </p:nvSpPr>
        <p:spPr>
          <a:xfrm>
            <a:off x="8747050" y="4907657"/>
            <a:ext cx="1378227" cy="27699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Tennis</a:t>
            </a:r>
            <a:endParaRPr lang="en-GB" sz="1000" b="1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F31F8A8-8E4D-4578-B47A-AB60DE723E6D}"/>
              </a:ext>
            </a:extLst>
          </p:cNvPr>
          <p:cNvSpPr txBox="1"/>
          <p:nvPr/>
        </p:nvSpPr>
        <p:spPr>
          <a:xfrm>
            <a:off x="8755766" y="3595765"/>
            <a:ext cx="1378227" cy="276999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OAA</a:t>
            </a:r>
            <a:endParaRPr lang="en-GB" sz="1000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EEE2D84-B3E6-4BEC-A416-8167A1256D4E}"/>
              </a:ext>
            </a:extLst>
          </p:cNvPr>
          <p:cNvSpPr txBox="1"/>
          <p:nvPr/>
        </p:nvSpPr>
        <p:spPr>
          <a:xfrm>
            <a:off x="8755766" y="2286561"/>
            <a:ext cx="1378227" cy="276999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OAA</a:t>
            </a:r>
            <a:endParaRPr lang="en-GB" sz="10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9DB8BE4-4D67-43A9-BA77-1B8686D5767E}"/>
              </a:ext>
            </a:extLst>
          </p:cNvPr>
          <p:cNvSpPr txBox="1"/>
          <p:nvPr/>
        </p:nvSpPr>
        <p:spPr>
          <a:xfrm>
            <a:off x="10431434" y="6129029"/>
            <a:ext cx="1378227" cy="276999"/>
          </a:xfrm>
          <a:prstGeom prst="rect">
            <a:avLst/>
          </a:prstGeom>
          <a:solidFill>
            <a:srgbClr val="CC00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Dance</a:t>
            </a:r>
            <a:endParaRPr lang="en-GB" sz="1000" b="1" dirty="0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36" y="458967"/>
            <a:ext cx="1080012" cy="95827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DB54D559-505D-40E3-A9AF-6A2418698999}"/>
              </a:ext>
            </a:extLst>
          </p:cNvPr>
          <p:cNvSpPr txBox="1"/>
          <p:nvPr/>
        </p:nvSpPr>
        <p:spPr>
          <a:xfrm>
            <a:off x="10431434" y="5548139"/>
            <a:ext cx="1378227" cy="276999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Athletics</a:t>
            </a:r>
            <a:endParaRPr lang="en-GB" sz="1000" b="1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2070621" y="1680208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Tag Rugby</a:t>
            </a:r>
            <a:endParaRPr lang="en-GB" sz="1000" b="1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2070621" y="2977171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Tag Rugby</a:t>
            </a:r>
            <a:endParaRPr lang="en-GB" sz="1000" b="1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A37B4E6C-2B71-46BD-9021-37B0FA0E8084}"/>
              </a:ext>
            </a:extLst>
          </p:cNvPr>
          <p:cNvSpPr txBox="1"/>
          <p:nvPr/>
        </p:nvSpPr>
        <p:spPr>
          <a:xfrm>
            <a:off x="3757654" y="6129029"/>
            <a:ext cx="1378227" cy="27699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Forest school</a:t>
            </a:r>
            <a:endParaRPr lang="en-GB" sz="1000" b="1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50B3F09-DCC5-45B8-AC31-646756C166F8}"/>
              </a:ext>
            </a:extLst>
          </p:cNvPr>
          <p:cNvSpPr txBox="1"/>
          <p:nvPr/>
        </p:nvSpPr>
        <p:spPr>
          <a:xfrm>
            <a:off x="8762679" y="6129029"/>
            <a:ext cx="1378227" cy="27699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Tennis</a:t>
            </a:r>
            <a:endParaRPr lang="en-GB" sz="1000" b="1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54BC02CB-CB26-4EA7-95FC-DE16F67A4ABE}"/>
              </a:ext>
            </a:extLst>
          </p:cNvPr>
          <p:cNvSpPr txBox="1"/>
          <p:nvPr/>
        </p:nvSpPr>
        <p:spPr>
          <a:xfrm>
            <a:off x="7102551" y="4892809"/>
            <a:ext cx="1378227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Dodgeball</a:t>
            </a:r>
            <a:endParaRPr lang="en-GB" sz="1000" b="1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D102AB0-980C-48BA-B496-342E65C799EF}"/>
              </a:ext>
            </a:extLst>
          </p:cNvPr>
          <p:cNvSpPr txBox="1"/>
          <p:nvPr/>
        </p:nvSpPr>
        <p:spPr>
          <a:xfrm>
            <a:off x="5391459" y="2985374"/>
            <a:ext cx="1378227" cy="276999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Ball Skills</a:t>
            </a:r>
            <a:endParaRPr lang="en-GB" sz="1000" b="1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3A9B1CD-C42E-498E-B40A-40A22D6D074E}"/>
              </a:ext>
            </a:extLst>
          </p:cNvPr>
          <p:cNvSpPr txBox="1"/>
          <p:nvPr/>
        </p:nvSpPr>
        <p:spPr>
          <a:xfrm>
            <a:off x="8769078" y="3042960"/>
            <a:ext cx="1378227" cy="24622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 smtClean="0"/>
              <a:t>Cricket </a:t>
            </a:r>
            <a:endParaRPr lang="en-GB" sz="1000" b="1"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3A9B1CD-C42E-498E-B40A-40A22D6D074E}"/>
              </a:ext>
            </a:extLst>
          </p:cNvPr>
          <p:cNvSpPr txBox="1"/>
          <p:nvPr/>
        </p:nvSpPr>
        <p:spPr>
          <a:xfrm>
            <a:off x="8747049" y="4328898"/>
            <a:ext cx="1378227" cy="24622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 smtClean="0"/>
              <a:t>Rounder's </a:t>
            </a:r>
            <a:endParaRPr lang="en-GB" sz="1000" b="1" dirty="0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3A9B1CD-C42E-498E-B40A-40A22D6D074E}"/>
              </a:ext>
            </a:extLst>
          </p:cNvPr>
          <p:cNvSpPr txBox="1"/>
          <p:nvPr/>
        </p:nvSpPr>
        <p:spPr>
          <a:xfrm>
            <a:off x="8747050" y="5598187"/>
            <a:ext cx="1378227" cy="24622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 smtClean="0"/>
              <a:t>Rounder's </a:t>
            </a:r>
            <a:endParaRPr lang="en-GB" sz="1000" b="1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FB3DECFF-42F2-4509-AC02-F4EAE7A95D92}"/>
              </a:ext>
            </a:extLst>
          </p:cNvPr>
          <p:cNvSpPr txBox="1"/>
          <p:nvPr/>
        </p:nvSpPr>
        <p:spPr>
          <a:xfrm>
            <a:off x="7102551" y="5583316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Volleyball</a:t>
            </a:r>
            <a:endParaRPr lang="en-GB" sz="1000" b="1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2070621" y="4289663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Tag Rugby</a:t>
            </a:r>
            <a:endParaRPr lang="en-GB" sz="1000" b="1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2070621" y="5598187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Tag Rugby</a:t>
            </a:r>
            <a:endParaRPr lang="en-GB" sz="1000" b="1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3731382" y="2985374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Football</a:t>
            </a:r>
            <a:endParaRPr lang="en-GB" sz="1000" b="1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3757081" y="4324901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Football</a:t>
            </a:r>
            <a:endParaRPr lang="en-GB" sz="1000" b="1" dirty="0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3757081" y="5582797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Football</a:t>
            </a:r>
            <a:endParaRPr lang="en-GB" sz="1000" b="1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B3DECFF-42F2-4509-AC02-F4EAE7A95D92}"/>
              </a:ext>
            </a:extLst>
          </p:cNvPr>
          <p:cNvSpPr txBox="1"/>
          <p:nvPr/>
        </p:nvSpPr>
        <p:spPr>
          <a:xfrm>
            <a:off x="2077318" y="2271690"/>
            <a:ext cx="1378800" cy="461665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Fundamentals 3&amp;4 </a:t>
            </a:r>
            <a:endParaRPr lang="en-GB" sz="1000" b="1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B3DECFF-42F2-4509-AC02-F4EAE7A95D92}"/>
              </a:ext>
            </a:extLst>
          </p:cNvPr>
          <p:cNvSpPr txBox="1"/>
          <p:nvPr/>
        </p:nvSpPr>
        <p:spPr>
          <a:xfrm>
            <a:off x="2070621" y="3601283"/>
            <a:ext cx="1378800" cy="430887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/>
              <a:t>Fundamentals</a:t>
            </a:r>
          </a:p>
          <a:p>
            <a:pPr algn="ctr"/>
            <a:r>
              <a:rPr lang="en-US" sz="1100" b="1" dirty="0" smtClean="0"/>
              <a:t>3&amp;4</a:t>
            </a:r>
            <a:endParaRPr lang="en-GB" sz="11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B3DECFF-42F2-4509-AC02-F4EAE7A95D92}"/>
              </a:ext>
            </a:extLst>
          </p:cNvPr>
          <p:cNvSpPr txBox="1"/>
          <p:nvPr/>
        </p:nvSpPr>
        <p:spPr>
          <a:xfrm>
            <a:off x="2070621" y="4865562"/>
            <a:ext cx="1378800" cy="276999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Fitness</a:t>
            </a:r>
            <a:endParaRPr lang="en-GB" sz="1000" b="1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FB3DECFF-42F2-4509-AC02-F4EAE7A95D92}"/>
              </a:ext>
            </a:extLst>
          </p:cNvPr>
          <p:cNvSpPr txBox="1"/>
          <p:nvPr/>
        </p:nvSpPr>
        <p:spPr>
          <a:xfrm>
            <a:off x="2065126" y="6129029"/>
            <a:ext cx="1378800" cy="276999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Fitness</a:t>
            </a:r>
            <a:endParaRPr lang="en-GB" sz="1000" b="1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5454395" y="2286563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Hockey</a:t>
            </a:r>
            <a:endParaRPr lang="en-GB" sz="1000" b="1" dirty="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5412743" y="3595767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Hockey</a:t>
            </a:r>
            <a:endParaRPr lang="en-GB" sz="1000" b="1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FB3DECFF-42F2-4509-AC02-F4EAE7A95D92}"/>
              </a:ext>
            </a:extLst>
          </p:cNvPr>
          <p:cNvSpPr txBox="1"/>
          <p:nvPr/>
        </p:nvSpPr>
        <p:spPr>
          <a:xfrm>
            <a:off x="7084301" y="4312707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Volleyball</a:t>
            </a:r>
            <a:endParaRPr lang="en-GB" sz="1000" b="1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4BC02CB-CB26-4EA7-95FC-DE16F67A4ABE}"/>
              </a:ext>
            </a:extLst>
          </p:cNvPr>
          <p:cNvSpPr txBox="1"/>
          <p:nvPr/>
        </p:nvSpPr>
        <p:spPr>
          <a:xfrm>
            <a:off x="7104392" y="6156240"/>
            <a:ext cx="1378227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Dodgeball</a:t>
            </a:r>
            <a:endParaRPr lang="en-GB" sz="1000" b="1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D102AB0-980C-48BA-B496-342E65C799EF}"/>
              </a:ext>
            </a:extLst>
          </p:cNvPr>
          <p:cNvSpPr txBox="1"/>
          <p:nvPr/>
        </p:nvSpPr>
        <p:spPr>
          <a:xfrm>
            <a:off x="5442879" y="4312707"/>
            <a:ext cx="1378227" cy="27699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Badminton</a:t>
            </a:r>
            <a:endParaRPr lang="en-GB" sz="1000" b="1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D102AB0-980C-48BA-B496-342E65C799EF}"/>
              </a:ext>
            </a:extLst>
          </p:cNvPr>
          <p:cNvSpPr txBox="1"/>
          <p:nvPr/>
        </p:nvSpPr>
        <p:spPr>
          <a:xfrm>
            <a:off x="5449354" y="5595069"/>
            <a:ext cx="1378227" cy="27699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Badminton</a:t>
            </a:r>
            <a:endParaRPr lang="en-GB" sz="1000" b="1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B58C816-C689-4B3A-A203-5B476351E64D}"/>
              </a:ext>
            </a:extLst>
          </p:cNvPr>
          <p:cNvSpPr txBox="1"/>
          <p:nvPr/>
        </p:nvSpPr>
        <p:spPr>
          <a:xfrm>
            <a:off x="7084874" y="2314724"/>
            <a:ext cx="1378227" cy="276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Gymnastics</a:t>
            </a:r>
            <a:endParaRPr lang="en-GB" sz="1000" b="1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7102551" y="1698846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Basketball</a:t>
            </a:r>
            <a:endParaRPr lang="en-GB" sz="1000" b="1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68291431-14B3-469B-8E7A-5E9E10982675}"/>
              </a:ext>
            </a:extLst>
          </p:cNvPr>
          <p:cNvSpPr txBox="1"/>
          <p:nvPr/>
        </p:nvSpPr>
        <p:spPr>
          <a:xfrm>
            <a:off x="7096654" y="3027570"/>
            <a:ext cx="137880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Basketball</a:t>
            </a:r>
            <a:endParaRPr lang="en-GB" sz="1000" b="1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DB58C816-C689-4B3A-A203-5B476351E64D}"/>
              </a:ext>
            </a:extLst>
          </p:cNvPr>
          <p:cNvSpPr txBox="1"/>
          <p:nvPr/>
        </p:nvSpPr>
        <p:spPr>
          <a:xfrm>
            <a:off x="7104392" y="3595764"/>
            <a:ext cx="1378227" cy="276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Gymnastics</a:t>
            </a:r>
            <a:endParaRPr lang="en-GB" sz="1000" b="1" dirty="0"/>
          </a:p>
        </p:txBody>
      </p:sp>
    </p:spTree>
    <p:extLst>
      <p:ext uri="{BB962C8B-B14F-4D97-AF65-F5344CB8AC3E}">
        <p14:creationId xmlns:p14="http://schemas.microsoft.com/office/powerpoint/2010/main" val="104375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83</Words>
  <Application>Microsoft Office PowerPoint</Application>
  <PresentationFormat>Widescreen</PresentationFormat>
  <Paragraphs>60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Phelan</dc:creator>
  <cp:lastModifiedBy>Matt Phelan</cp:lastModifiedBy>
  <cp:revision>68</cp:revision>
  <cp:lastPrinted>2025-11-03T11:50:39Z</cp:lastPrinted>
  <dcterms:created xsi:type="dcterms:W3CDTF">2019-12-05T17:37:40Z</dcterms:created>
  <dcterms:modified xsi:type="dcterms:W3CDTF">2025-11-03T11:58:16Z</dcterms:modified>
</cp:coreProperties>
</file>