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87"/>
  </p:normalViewPr>
  <p:slideViewPr>
    <p:cSldViewPr snapToGrid="0">
      <p:cViewPr varScale="1">
        <p:scale>
          <a:sx n="90" d="100"/>
          <a:sy n="90" d="100"/>
        </p:scale>
        <p:origin x="232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D8C0B1-0B48-E847-B559-F6EE9A735611}" type="datetimeFigureOut">
              <a:rPr lang="en-US" smtClean="0"/>
              <a:t>2/9/25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4403DE-4F7F-7141-A3D5-04DEAFBB52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736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Go through flashcards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4403DE-4F7F-7141-A3D5-04DEAFBB526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6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Short demonstration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4403DE-4F7F-7141-A3D5-04DEAFBB526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327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0F7A2-66E6-646A-101F-E9DD59B40D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71EACD-53CA-3F36-8D4D-C399CA9A68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D73D7-2E35-289A-2982-EDD696390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30D32-CB41-DB44-B7D8-9626C1C8BD47}" type="datetimeFigureOut">
              <a:rPr lang="en-US" smtClean="0"/>
              <a:t>2/9/25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69D1D4-D1E5-1D44-C249-2C48448AC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025B7-2068-6863-6F87-DC5A5E687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06E-E049-A548-847C-55F195B66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853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DA57CA-F5D6-A0CD-CFAE-793CF7899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589DD-F92D-8511-E4EF-A5C4ED2EB8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1D731E-ED42-7DC4-5E46-75BF30A58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30D32-CB41-DB44-B7D8-9626C1C8BD47}" type="datetimeFigureOut">
              <a:rPr lang="en-US" smtClean="0"/>
              <a:t>2/9/25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3BA1F1-A223-9F2D-A9C7-1F3ED54DB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08B3E-057E-ECCE-BC3F-97625CCAA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06E-E049-A548-847C-55F195B66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962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0C7F47-DFD4-0C3B-E769-6F3BAA15D9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C991D4-9F8A-6F65-CD29-7C2B4F4639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414C23-37D0-25C5-5764-6C8C9E03D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30D32-CB41-DB44-B7D8-9626C1C8BD47}" type="datetimeFigureOut">
              <a:rPr lang="en-US" smtClean="0"/>
              <a:t>2/9/25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996C2E-1791-4D15-B020-ED7C6D225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287CF3-A6C8-2814-C2DD-B9E4308DE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06E-E049-A548-847C-55F195B66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841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4344CA-BFB5-7CED-D743-D67BB72A0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C9DD47-CF37-417F-0B27-9AD858A2FA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C41CE8-4A81-A7A2-9BDC-BB5D537D4E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E77894-E5AF-388D-9DE6-1391B5B70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30D32-CB41-DB44-B7D8-9626C1C8BD47}" type="datetimeFigureOut">
              <a:rPr lang="en-US" smtClean="0"/>
              <a:t>2/9/25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63FFB9-87B4-FFC1-2E24-BE79D744F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748D05-1663-B063-9682-DD6C10AEE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06E-E049-A548-847C-55F195B66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096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D9029-2D04-8810-E642-5B074C77C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072E5F-2753-E516-AC04-FF7B7CB8BA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47D90E-8196-14C5-2C09-8B18293E92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EB36B76-FE97-7851-678B-A411610EEB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C9F071-41BB-ADDE-789E-CE43919DD6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0C862A-4831-251C-2048-BE2064A16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30D32-CB41-DB44-B7D8-9626C1C8BD47}" type="datetimeFigureOut">
              <a:rPr lang="en-US" smtClean="0"/>
              <a:t>2/9/25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009D67C-2215-0815-82BC-B0665D6CD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0B98AF7-265F-D352-A04A-AE37A7E54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06E-E049-A548-847C-55F195B66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078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2BE968-5DEE-4D5F-3740-30B2227BA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745B2D-ED5E-FB09-6F03-D03D904C8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30D32-CB41-DB44-B7D8-9626C1C8BD47}" type="datetimeFigureOut">
              <a:rPr lang="en-US" smtClean="0"/>
              <a:t>2/9/25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3DB799-9742-4CCA-EACC-9A894058D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5C30EB-9EB2-73C4-459D-414FA972B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06E-E049-A548-847C-55F195B66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19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2ECC91-4069-4387-F534-268570C46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30D32-CB41-DB44-B7D8-9626C1C8BD47}" type="datetimeFigureOut">
              <a:rPr lang="en-US" smtClean="0"/>
              <a:t>2/9/25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0F3011-0D53-AB8E-525D-0FBA06FD5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CEA66C-DBA0-F28D-632C-3BCCAA1AD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06E-E049-A548-847C-55F195B66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726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3D24F6-87DB-DA85-F8E3-7B216FA46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8B2ED9-1A46-B674-A9B3-3FF2B2589D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8EE98C-0349-2171-DD45-F7F0C22CC0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3E52B7-CFAE-CC8F-2801-27E95AE687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30D32-CB41-DB44-B7D8-9626C1C8BD47}" type="datetimeFigureOut">
              <a:rPr lang="en-US" smtClean="0"/>
              <a:t>2/9/25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A72701-DDFC-FEDC-5F51-446F2E224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2C1665-7F3A-0EB9-020D-81F6DE30F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06E-E049-A548-847C-55F195B66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932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5C4851-C016-FB27-BD92-6901AC46C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29EC59D-E609-E042-FF39-8F6A02B230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98B497-17A7-7477-37A3-1CB582394C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550B32-7113-B854-3D31-22A69710D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30D32-CB41-DB44-B7D8-9626C1C8BD47}" type="datetimeFigureOut">
              <a:rPr lang="en-US" smtClean="0"/>
              <a:t>2/9/25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DF7AD6-229D-ED70-F280-B0146A5AC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CBAF44-9BE6-5D03-E515-26BE6A572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06E-E049-A548-847C-55F195B66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506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70927-A998-01F5-4181-AE0A69658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0731EB-D31A-D148-265B-ADAB2B58A7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AABD11-D79B-5EAA-F139-1A329225B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30D32-CB41-DB44-B7D8-9626C1C8BD47}" type="datetimeFigureOut">
              <a:rPr lang="en-US" smtClean="0"/>
              <a:t>2/9/25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78B03A-9DC6-0DA9-9441-4AF8A0F2B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E3E54F-81E2-D8FC-50B0-5A8177E32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06E-E049-A548-847C-55F195B66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41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4C73367-CE29-B6AB-ACE1-7F200897DC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8A0E1A-E321-7667-2BB9-4D14EE05C3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170ACC-417C-D5DE-498C-6123750A4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30D32-CB41-DB44-B7D8-9626C1C8BD47}" type="datetimeFigureOut">
              <a:rPr lang="en-US" smtClean="0"/>
              <a:t>2/9/25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46B4D-A12A-877C-F290-44803AC3D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AB3E5D-0A63-D47D-9AF0-774E8B3EA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06E-E049-A548-847C-55F195B66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69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35BACBA-370C-E00E-8484-F3A4CAFC1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4F8DB9-77E6-A385-E653-0512BE86B3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ABA418-03D3-C51A-0040-A39D37CA1F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9B30D32-CB41-DB44-B7D8-9626C1C8BD47}" type="datetimeFigureOut">
              <a:rPr lang="en-US" smtClean="0"/>
              <a:t>2/9/25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D93F70-CBE4-BC41-1370-9DD05A10A9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AE0CDA-7F23-9DE4-DD76-675ECD7B5D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F7006E-E049-A548-847C-55F195B66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451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B34C5-8F00-2CC7-8B42-422759EA048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omic Sans MS" panose="030F0902030302020204" pitchFamily="66" charset="0"/>
              </a:rPr>
              <a:t>Welcome!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9D368F-5FD2-0314-5D80-971699DDF60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 descr="A table of letters with a few words&#10;&#10;AI-generated content may be incorrect.">
            <a:extLst>
              <a:ext uri="{FF2B5EF4-FFF2-40B4-BE49-F238E27FC236}">
                <a16:creationId xmlns:a16="http://schemas.microsoft.com/office/drawing/2014/main" id="{D490AF0F-4585-1AE6-A91F-1CF8A1D90D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2200" y="114300"/>
            <a:ext cx="4927600" cy="66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34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762129-C337-BE8A-A21F-E1BE9AB49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panose="030F0902030302020204" pitchFamily="66" charset="0"/>
              </a:rPr>
              <a:t>What is phonics?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29513B-3F5F-BB6D-004B-D475CACAB5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  <a:latin typeface="Comic Sans MS" panose="030F0902030302020204" pitchFamily="66" charset="0"/>
              </a:rPr>
              <a:t>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he method of teaching children how to read and write by correlating sounds (phonemes) with letters (graphemes).</a:t>
            </a:r>
          </a:p>
          <a:p>
            <a:pPr marL="0" indent="0">
              <a:buNone/>
            </a:pPr>
            <a:endParaRPr lang="en-GB" dirty="0">
              <a:solidFill>
                <a:srgbClr val="000000"/>
              </a:solidFill>
              <a:latin typeface="Comic Sans MS" panose="030F0902030302020204" pitchFamily="66" charset="0"/>
            </a:endParaRPr>
          </a:p>
          <a:p>
            <a:pPr marL="0" indent="0">
              <a:buNone/>
            </a:pPr>
            <a:endParaRPr lang="en-GB" dirty="0">
              <a:solidFill>
                <a:srgbClr val="000000"/>
              </a:solidFill>
              <a:latin typeface="Comic Sans MS" panose="030F0902030302020204" pitchFamily="66" charset="0"/>
            </a:endParaRPr>
          </a:p>
          <a:p>
            <a:pPr marL="0" indent="0">
              <a:buNone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How the word </a:t>
            </a:r>
            <a:r>
              <a:rPr lang="en-GB" b="0" i="1" u="none" strike="noStrike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cat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 is broken down into sounds: /c/ /a/ /t/.</a:t>
            </a:r>
            <a:endParaRPr lang="en-US" dirty="0"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999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134C70-C3B1-7A8A-9346-3133BAB2C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panose="030F0902030302020204" pitchFamily="66" charset="0"/>
              </a:rPr>
              <a:t>In year 1…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2CC6CA-FDFE-4D48-B749-455E6907FC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omic Sans MS" panose="030F0902030302020204" pitchFamily="66" charset="0"/>
              </a:rPr>
              <a:t>Children move beyond simple letter sounds into more complex sound patterns.</a:t>
            </a:r>
          </a:p>
          <a:p>
            <a:r>
              <a:rPr lang="en-US" dirty="0">
                <a:latin typeface="Comic Sans MS" panose="030F0902030302020204" pitchFamily="66" charset="0"/>
              </a:rPr>
              <a:t>Children learn to </a:t>
            </a:r>
            <a:r>
              <a:rPr lang="en-US" dirty="0" err="1">
                <a:latin typeface="Comic Sans MS" panose="030F0902030302020204" pitchFamily="66" charset="0"/>
              </a:rPr>
              <a:t>recognise</a:t>
            </a:r>
            <a:r>
              <a:rPr lang="en-US" dirty="0">
                <a:latin typeface="Comic Sans MS" panose="030F0902030302020204" pitchFamily="66" charset="0"/>
              </a:rPr>
              <a:t> digraphs (two letters making one sound) and trigraphs (three letters making one sound).</a:t>
            </a:r>
          </a:p>
          <a:p>
            <a:r>
              <a:rPr lang="en-US" dirty="0">
                <a:latin typeface="Comic Sans MS" panose="030F0902030302020204" pitchFamily="66" charset="0"/>
              </a:rPr>
              <a:t>Blending sounds together helps with reading and segmenting helps with spelling.</a:t>
            </a:r>
          </a:p>
        </p:txBody>
      </p:sp>
    </p:spTree>
    <p:extLst>
      <p:ext uri="{BB962C8B-B14F-4D97-AF65-F5344CB8AC3E}">
        <p14:creationId xmlns:p14="http://schemas.microsoft.com/office/powerpoint/2010/main" val="3949101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375A1-A650-AB1E-9DE3-1304038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panose="030F0902030302020204" pitchFamily="66" charset="0"/>
              </a:rPr>
              <a:t>Let’s go through the sounds…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D08500-D80B-11BF-454F-675D181D192B}"/>
              </a:ext>
            </a:extLst>
          </p:cNvPr>
          <p:cNvSpPr txBox="1"/>
          <p:nvPr/>
        </p:nvSpPr>
        <p:spPr>
          <a:xfrm>
            <a:off x="3050381" y="2958584"/>
            <a:ext cx="61007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=rn_ZB2tE8l4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D68C8A-8C95-6744-056B-E852E820CF65}"/>
              </a:ext>
            </a:extLst>
          </p:cNvPr>
          <p:cNvSpPr txBox="1"/>
          <p:nvPr/>
        </p:nvSpPr>
        <p:spPr>
          <a:xfrm>
            <a:off x="3040857" y="4873109"/>
            <a:ext cx="61007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=wkf2WSpMrcg</a:t>
            </a:r>
          </a:p>
        </p:txBody>
      </p:sp>
    </p:spTree>
    <p:extLst>
      <p:ext uri="{BB962C8B-B14F-4D97-AF65-F5344CB8AC3E}">
        <p14:creationId xmlns:p14="http://schemas.microsoft.com/office/powerpoint/2010/main" val="8019632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4EBD1-95B3-543B-DCD0-1A6CB65A0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panose="030F0902030302020204" pitchFamily="66" charset="0"/>
              </a:rPr>
              <a:t>How do we teach phonics?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D059A7-33B3-D9E8-70F7-E638D21BD0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0216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CCC31-09A4-136E-9CD7-79D853084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panose="030F0902030302020204" pitchFamily="66" charset="0"/>
              </a:rPr>
              <a:t>Phonics screener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B21712-BF5F-54CA-4E2B-175EA4F135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omic Sans MS" panose="030F0902030302020204" pitchFamily="66" charset="0"/>
              </a:rPr>
              <a:t>At the end of year 1 your child will be tested on their proficiency to read real and alien words. </a:t>
            </a:r>
          </a:p>
        </p:txBody>
      </p:sp>
    </p:spTree>
    <p:extLst>
      <p:ext uri="{BB962C8B-B14F-4D97-AF65-F5344CB8AC3E}">
        <p14:creationId xmlns:p14="http://schemas.microsoft.com/office/powerpoint/2010/main" val="1910392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5F162D-0DF4-2AD7-D7AF-0416EE4F1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panose="030F0902030302020204" pitchFamily="66" charset="0"/>
              </a:rPr>
              <a:t>How can you help at home?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23F6A-AC92-7AFE-7B28-4C7FBBDC9D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omic Sans MS" panose="030F0902030302020204" pitchFamily="66" charset="0"/>
              </a:rPr>
              <a:t>Reading together- children who have more practice at reading can blend and segment better.</a:t>
            </a:r>
          </a:p>
          <a:p>
            <a:r>
              <a:rPr lang="en-US" dirty="0">
                <a:latin typeface="Comic Sans MS" panose="030F0902030302020204" pitchFamily="66" charset="0"/>
              </a:rPr>
              <a:t>Phonics games.</a:t>
            </a:r>
          </a:p>
          <a:p>
            <a:r>
              <a:rPr lang="en-US" dirty="0">
                <a:latin typeface="Comic Sans MS" panose="030F0902030302020204" pitchFamily="66" charset="0"/>
              </a:rPr>
              <a:t>Spelling practice.</a:t>
            </a:r>
          </a:p>
        </p:txBody>
      </p:sp>
    </p:spTree>
    <p:extLst>
      <p:ext uri="{BB962C8B-B14F-4D97-AF65-F5344CB8AC3E}">
        <p14:creationId xmlns:p14="http://schemas.microsoft.com/office/powerpoint/2010/main" val="12366652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F8C87-F0AD-7EC1-455C-A80EC3EE7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panose="030F0902030302020204" pitchFamily="66" charset="0"/>
              </a:rPr>
              <a:t>Any 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B5D81D-9339-E85D-CAB7-4C2321E658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299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196</Words>
  <Application>Microsoft Macintosh PowerPoint</Application>
  <PresentationFormat>Widescreen</PresentationFormat>
  <Paragraphs>25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Aptos</vt:lpstr>
      <vt:lpstr>Aptos Display</vt:lpstr>
      <vt:lpstr>Arial</vt:lpstr>
      <vt:lpstr>Comic Sans MS</vt:lpstr>
      <vt:lpstr>Office Theme</vt:lpstr>
      <vt:lpstr>Welcome!</vt:lpstr>
      <vt:lpstr>What is phonics?</vt:lpstr>
      <vt:lpstr>In year 1…</vt:lpstr>
      <vt:lpstr>Let’s go through the sounds…</vt:lpstr>
      <vt:lpstr>How do we teach phonics?</vt:lpstr>
      <vt:lpstr>Phonics screener</vt:lpstr>
      <vt:lpstr>How can you help at home?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Lucy-Alice Wren</dc:creator>
  <cp:lastModifiedBy>Lucy-Alice Wren</cp:lastModifiedBy>
  <cp:revision>3</cp:revision>
  <dcterms:created xsi:type="dcterms:W3CDTF">2025-01-26T09:09:23Z</dcterms:created>
  <dcterms:modified xsi:type="dcterms:W3CDTF">2025-02-09T16:43:26Z</dcterms:modified>
</cp:coreProperties>
</file>