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382F"/>
    <a:srgbClr val="34EA3D"/>
    <a:srgbClr val="CC0099"/>
    <a:srgbClr val="B1AD57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30" autoAdjust="0"/>
    <p:restoredTop sz="94660"/>
  </p:normalViewPr>
  <p:slideViewPr>
    <p:cSldViewPr>
      <p:cViewPr varScale="1">
        <p:scale>
          <a:sx n="91" d="100"/>
          <a:sy n="91" d="100"/>
        </p:scale>
        <p:origin x="88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0001" cy="90001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A5081-3B62-455B-99EB-7DE5D616CB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CD5FBF-57E1-479E-888A-4DE2E69F4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30413-BED8-4C12-95D6-0A5AB0C8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5E7AA-A27F-4004-9C6B-88656AFE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1CBB4-B7D8-4B4B-8456-8CE5A381C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298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7157D-2923-44CF-B80B-509D5DB01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D788E-6BB6-4283-BE3E-B9AEB1E9D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FB839-C095-4A1C-B54F-D12984CF6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EF733-C59C-434E-B194-0643BFEBE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7103B-7F7C-4EE4-9F93-B973251B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41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531EC-2D6D-4284-828C-2E160F9B5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BF9A50-BAD6-42BA-9C35-38342D79D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1FCEE-06D7-4E40-920B-166B0937A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2181D-C828-43AF-B30D-FFF58E086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57E916-8DDF-43FE-A132-5D23E8285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81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E33BF-197F-408F-8922-05BB2B5A4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9B3FC-D976-4495-8E80-BD39CD4537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CB93B-7F34-4946-AF20-7FB43F8ACD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5F2439-E8C2-405D-BDDE-66639B735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483FF-2A7E-418C-80B3-F1E0A0066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E5FD2D-8FB8-4A03-8B52-C2FDE684B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162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E3555-FF17-43CF-AD55-9EEBD5969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C9B88F-95AB-4AC5-A27C-FD5FD5A79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4A4BD2-9F4B-4476-B869-D7CEBE47EC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64046-77AC-4AF8-890E-63626D7E5A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C4F11B-3C46-4A37-8BA9-FDC5CD611A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5CC68D-7524-406E-A6F0-EC55B593C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F72EC7-BD0C-4C6E-85EB-482B8B218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1CD534-ECFD-41F9-A0EB-CA7DB54B2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31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21A02-2C5B-4726-AD5D-2E254E318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1FD501-9054-4D97-94F0-B40DB4192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E923C4-CDE5-477B-A7BC-B456E3F55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58BC3-9619-4854-8759-81B4BEEAB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7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EADB5D-AAF8-4C41-9013-73EE5B263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A76244-7D2A-4B1E-BA61-3638B4945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EB943E-8AB5-4333-B788-B4729AB1B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2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94190-8438-4DC5-9488-07CDC3E1C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1C829-8577-4CDB-9E15-BF7862FC8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3D0F5-5B79-4CC7-B901-EEAE7349D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2449ED-3EEC-4A53-BCD0-7FC502759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757A4-5236-4E5A-BA79-5EF5DE615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7A0E9-16FB-42CA-ABA1-570F54841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78018-24D1-417A-A197-07589813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32AD4-0C43-4C65-AB6F-D3DDE57688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03D55-CB54-421E-965C-07AD68788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26CDD1-902D-45C5-AA10-18FA61BA6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22BD13-9EB4-47F6-A665-A9530E74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148C2-C9BB-4945-8E5E-09AE3CAA3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857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8CE73-0E89-488F-B907-D1674F9A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F191B2-5A26-41A8-A9B3-B69813BC1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BE41F-41B8-4F99-9424-63F312339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63E936-1B8A-483B-B236-2D77CADBA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4C444-D979-4505-8980-877529080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758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62D845-7FDB-4F48-8645-6914C93E3D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647DB3-60B2-4FB2-BB1F-7E88BBC90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44048-609B-448E-9358-1D5C84AE8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C1D60-5713-413F-AAAA-52A671CF5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D3B6D-3972-4377-A624-C15FB752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30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ED160B-4888-401F-9A4D-9F56FA35E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E469A-F04A-43F7-8255-51A3D12FB4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20E10-A339-4705-B70C-7A8D1A41D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BF191-DDED-41F5-8BAC-D3B9D8D49CA1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CA285-FB2B-4209-936C-CBE456564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5814-3B44-43C2-B825-F5AC74832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43FCF-BCA1-4009-97AC-5BE71CFA78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77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AF38391-2468-4F61-8BF2-037F1605F5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541710"/>
              </p:ext>
            </p:extLst>
          </p:nvPr>
        </p:nvGraphicFramePr>
        <p:xfrm>
          <a:off x="227497" y="159024"/>
          <a:ext cx="11737005" cy="651001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676715">
                  <a:extLst>
                    <a:ext uri="{9D8B030D-6E8A-4147-A177-3AD203B41FA5}">
                      <a16:colId xmlns:a16="http://schemas.microsoft.com/office/drawing/2014/main" val="3804417320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320742116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272804684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2496324124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760770919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199990749"/>
                    </a:ext>
                  </a:extLst>
                </a:gridCol>
                <a:gridCol w="1676715">
                  <a:extLst>
                    <a:ext uri="{9D8B030D-6E8A-4147-A177-3AD203B41FA5}">
                      <a16:colId xmlns:a16="http://schemas.microsoft.com/office/drawing/2014/main" val="1801270727"/>
                    </a:ext>
                  </a:extLst>
                </a:gridCol>
              </a:tblGrid>
              <a:tr h="162750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70C0"/>
                          </a:solidFill>
                        </a:rPr>
                        <a:t>EYFS </a:t>
                      </a:r>
                      <a:r>
                        <a:rPr lang="en-US" dirty="0" smtClean="0">
                          <a:solidFill>
                            <a:srgbClr val="0070C0"/>
                          </a:solidFill>
                        </a:rPr>
                        <a:t>&amp; KS1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Autumn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Autumn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Spring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Spring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Summer 1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Summer 2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550649"/>
                  </a:ext>
                </a:extLst>
              </a:tr>
              <a:tr h="1627503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Pre-school 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2006174"/>
                  </a:ext>
                </a:extLst>
              </a:tr>
              <a:tr h="1627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Reception</a:t>
                      </a:r>
                    </a:p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1899015"/>
                  </a:ext>
                </a:extLst>
              </a:tr>
              <a:tr h="162750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70C0"/>
                          </a:solidFill>
                        </a:rPr>
                        <a:t>Year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1&amp;2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390271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id="{6069652A-5D18-4C16-8E93-BF67F1052D0F}"/>
              </a:ext>
            </a:extLst>
          </p:cNvPr>
          <p:cNvSpPr txBox="1"/>
          <p:nvPr/>
        </p:nvSpPr>
        <p:spPr>
          <a:xfrm>
            <a:off x="7072770" y="5395187"/>
            <a:ext cx="1404000" cy="28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Striking and fielding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553A6B8-1973-4C6F-BEF2-E589617C6C43}"/>
              </a:ext>
            </a:extLst>
          </p:cNvPr>
          <p:cNvSpPr txBox="1"/>
          <p:nvPr/>
        </p:nvSpPr>
        <p:spPr>
          <a:xfrm>
            <a:off x="10396992" y="6078650"/>
            <a:ext cx="1404000" cy="288000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02800A3-70D9-4B27-A0A5-06B7016C7495}"/>
              </a:ext>
            </a:extLst>
          </p:cNvPr>
          <p:cNvSpPr txBox="1"/>
          <p:nvPr/>
        </p:nvSpPr>
        <p:spPr>
          <a:xfrm>
            <a:off x="3704596" y="6043861"/>
            <a:ext cx="1404000" cy="288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Invasion</a:t>
            </a:r>
            <a:r>
              <a:rPr lang="en-GB" sz="1200" b="1" dirty="0"/>
              <a:t> Games</a:t>
            </a:r>
            <a:endParaRPr lang="en-GB" sz="1000" b="1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B3D2EAD-8462-45AD-B2D7-73C377064185}"/>
              </a:ext>
            </a:extLst>
          </p:cNvPr>
          <p:cNvSpPr txBox="1"/>
          <p:nvPr/>
        </p:nvSpPr>
        <p:spPr>
          <a:xfrm>
            <a:off x="10396992" y="5406840"/>
            <a:ext cx="1404000" cy="288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0368D0B-7016-45DA-90CA-B14D21F441AD}"/>
              </a:ext>
            </a:extLst>
          </p:cNvPr>
          <p:cNvSpPr txBox="1"/>
          <p:nvPr/>
        </p:nvSpPr>
        <p:spPr>
          <a:xfrm>
            <a:off x="10432887" y="3662921"/>
            <a:ext cx="1404000" cy="288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332FD87-5178-4408-A3F9-44F7671C1082}"/>
              </a:ext>
            </a:extLst>
          </p:cNvPr>
          <p:cNvSpPr txBox="1"/>
          <p:nvPr/>
        </p:nvSpPr>
        <p:spPr>
          <a:xfrm>
            <a:off x="10433130" y="1988812"/>
            <a:ext cx="1404000" cy="288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Athletics</a:t>
            </a:r>
            <a:endParaRPr lang="en-GB" sz="10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6B03DAF-3343-4A1D-90BA-DDC2041B4074}"/>
              </a:ext>
            </a:extLst>
          </p:cNvPr>
          <p:cNvSpPr txBox="1"/>
          <p:nvPr/>
        </p:nvSpPr>
        <p:spPr>
          <a:xfrm>
            <a:off x="3704596" y="5401339"/>
            <a:ext cx="1404000" cy="28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Gymnastics </a:t>
            </a:r>
            <a:endParaRPr lang="en-GB" sz="1200" b="1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1E3744D-1BC3-462F-ABD6-3F2B631A669D}"/>
              </a:ext>
            </a:extLst>
          </p:cNvPr>
          <p:cNvSpPr txBox="1"/>
          <p:nvPr/>
        </p:nvSpPr>
        <p:spPr>
          <a:xfrm>
            <a:off x="5382955" y="3676196"/>
            <a:ext cx="1404000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Gymnastics </a:t>
            </a:r>
            <a:endParaRPr lang="en-GB" sz="12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937" y="548968"/>
            <a:ext cx="1137019" cy="1153498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46E9A685-8837-441F-A826-2694B661CF2C}"/>
              </a:ext>
            </a:extLst>
          </p:cNvPr>
          <p:cNvSpPr txBox="1"/>
          <p:nvPr/>
        </p:nvSpPr>
        <p:spPr>
          <a:xfrm>
            <a:off x="2047568" y="1957847"/>
            <a:ext cx="1404000" cy="400110"/>
          </a:xfrm>
          <a:prstGeom prst="rect">
            <a:avLst/>
          </a:prstGeom>
          <a:solidFill>
            <a:srgbClr val="34EA3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Introduction to PE</a:t>
            </a:r>
          </a:p>
          <a:p>
            <a:pPr algn="ctr"/>
            <a:r>
              <a:rPr lang="en-GB" sz="1000" b="1" dirty="0" smtClean="0"/>
              <a:t> </a:t>
            </a:r>
            <a:r>
              <a:rPr lang="en-GB" sz="1000" b="1" dirty="0"/>
              <a:t>unit 1 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6E9A685-8837-441F-A826-2694B661CF2C}"/>
              </a:ext>
            </a:extLst>
          </p:cNvPr>
          <p:cNvSpPr txBox="1"/>
          <p:nvPr/>
        </p:nvSpPr>
        <p:spPr>
          <a:xfrm>
            <a:off x="2047568" y="3588687"/>
            <a:ext cx="1404000" cy="400110"/>
          </a:xfrm>
          <a:prstGeom prst="rect">
            <a:avLst/>
          </a:prstGeom>
          <a:solidFill>
            <a:srgbClr val="34EA3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Introduction to PE</a:t>
            </a:r>
          </a:p>
          <a:p>
            <a:pPr algn="ctr"/>
            <a:r>
              <a:rPr lang="en-GB" sz="1000" b="1" dirty="0" smtClean="0"/>
              <a:t> </a:t>
            </a:r>
            <a:r>
              <a:rPr lang="en-GB" sz="1000" b="1" dirty="0"/>
              <a:t>unit 1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DACBC34-BC45-4086-A99D-DF508C0F0FB3}"/>
              </a:ext>
            </a:extLst>
          </p:cNvPr>
          <p:cNvSpPr txBox="1"/>
          <p:nvPr/>
        </p:nvSpPr>
        <p:spPr>
          <a:xfrm>
            <a:off x="2052644" y="4294206"/>
            <a:ext cx="1404000" cy="27699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  </a:t>
            </a:r>
            <a:endParaRPr lang="en-GB" sz="1200" b="1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6E9A685-8837-441F-A826-2694B661CF2C}"/>
              </a:ext>
            </a:extLst>
          </p:cNvPr>
          <p:cNvSpPr txBox="1"/>
          <p:nvPr/>
        </p:nvSpPr>
        <p:spPr>
          <a:xfrm>
            <a:off x="3740492" y="3628195"/>
            <a:ext cx="1404000" cy="400110"/>
          </a:xfrm>
          <a:prstGeom prst="rect">
            <a:avLst/>
          </a:prstGeom>
          <a:solidFill>
            <a:srgbClr val="34EA3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Introduction to PE</a:t>
            </a:r>
          </a:p>
          <a:p>
            <a:pPr algn="ctr"/>
            <a:r>
              <a:rPr lang="en-GB" sz="1000" b="1" dirty="0" smtClean="0"/>
              <a:t> </a:t>
            </a:r>
            <a:r>
              <a:rPr lang="en-GB" sz="1000" b="1" dirty="0"/>
              <a:t>unit </a:t>
            </a:r>
            <a:r>
              <a:rPr lang="en-GB" sz="1000" b="1" dirty="0" smtClean="0"/>
              <a:t>2 </a:t>
            </a:r>
            <a:endParaRPr lang="en-GB" sz="1000" b="1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6E9A685-8837-441F-A826-2694B661CF2C}"/>
              </a:ext>
            </a:extLst>
          </p:cNvPr>
          <p:cNvSpPr txBox="1"/>
          <p:nvPr/>
        </p:nvSpPr>
        <p:spPr>
          <a:xfrm>
            <a:off x="3739566" y="4298096"/>
            <a:ext cx="1404000" cy="28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Fundamentals unit 1 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F125AE7-66C2-4838-BFDD-E2A11595DD40}"/>
              </a:ext>
            </a:extLst>
          </p:cNvPr>
          <p:cNvSpPr txBox="1"/>
          <p:nvPr/>
        </p:nvSpPr>
        <p:spPr>
          <a:xfrm>
            <a:off x="7051672" y="3681629"/>
            <a:ext cx="1404000" cy="288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 </a:t>
            </a:r>
            <a:r>
              <a:rPr lang="en-GB" sz="1200" b="1" dirty="0"/>
              <a:t>Games</a:t>
            </a:r>
            <a:endParaRPr lang="en-GB" sz="1000" b="1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076A756-FCD1-448E-88A2-ACB4A2C65C98}"/>
              </a:ext>
            </a:extLst>
          </p:cNvPr>
          <p:cNvSpPr txBox="1"/>
          <p:nvPr/>
        </p:nvSpPr>
        <p:spPr>
          <a:xfrm>
            <a:off x="5372599" y="4317541"/>
            <a:ext cx="1404000" cy="28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Fundamentals unit 2 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553A6B8-1973-4C6F-BEF2-E589617C6C43}"/>
              </a:ext>
            </a:extLst>
          </p:cNvPr>
          <p:cNvSpPr txBox="1"/>
          <p:nvPr/>
        </p:nvSpPr>
        <p:spPr>
          <a:xfrm>
            <a:off x="7051672" y="4309900"/>
            <a:ext cx="1404000" cy="288000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Dance </a:t>
            </a:r>
            <a:endParaRPr lang="en-GB" sz="1000" b="1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DACBC34-BC45-4086-A99D-DF508C0F0FB3}"/>
              </a:ext>
            </a:extLst>
          </p:cNvPr>
          <p:cNvSpPr txBox="1"/>
          <p:nvPr/>
        </p:nvSpPr>
        <p:spPr>
          <a:xfrm>
            <a:off x="2052644" y="6017750"/>
            <a:ext cx="1404000" cy="276999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  </a:t>
            </a:r>
            <a:endParaRPr lang="en-GB" sz="1200" b="1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8D35A32-018B-4576-8E2F-EFE012981FD5}"/>
              </a:ext>
            </a:extLst>
          </p:cNvPr>
          <p:cNvSpPr txBox="1"/>
          <p:nvPr/>
        </p:nvSpPr>
        <p:spPr>
          <a:xfrm>
            <a:off x="2047568" y="5371659"/>
            <a:ext cx="1404000" cy="276999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Fundamentals</a:t>
            </a:r>
            <a:endParaRPr lang="en-GB" sz="1000" b="1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069652A-5D18-4C16-8E93-BF67F1052D0F}"/>
              </a:ext>
            </a:extLst>
          </p:cNvPr>
          <p:cNvSpPr txBox="1"/>
          <p:nvPr/>
        </p:nvSpPr>
        <p:spPr>
          <a:xfrm>
            <a:off x="5383002" y="6078650"/>
            <a:ext cx="1404000" cy="246221"/>
          </a:xfrm>
          <a:prstGeom prst="rect">
            <a:avLst/>
          </a:prstGeom>
          <a:solidFill>
            <a:srgbClr val="A7382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Sending and receiving  </a:t>
            </a:r>
            <a:endParaRPr lang="en-GB" sz="1000" b="1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02800A3-70D9-4B27-A0A5-06B7016C7495}"/>
              </a:ext>
            </a:extLst>
          </p:cNvPr>
          <p:cNvSpPr txBox="1"/>
          <p:nvPr/>
        </p:nvSpPr>
        <p:spPr>
          <a:xfrm>
            <a:off x="5372599" y="5398612"/>
            <a:ext cx="1404000" cy="288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Invasion</a:t>
            </a:r>
            <a:r>
              <a:rPr lang="en-GB" sz="1200" b="1" dirty="0"/>
              <a:t> Games</a:t>
            </a:r>
            <a:endParaRPr lang="en-GB" sz="1000" b="1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0368D0B-7016-45DA-90CA-B14D21F441AD}"/>
              </a:ext>
            </a:extLst>
          </p:cNvPr>
          <p:cNvSpPr txBox="1"/>
          <p:nvPr/>
        </p:nvSpPr>
        <p:spPr>
          <a:xfrm>
            <a:off x="8749151" y="5406840"/>
            <a:ext cx="1404000" cy="27699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Net &amp; Wall</a:t>
            </a:r>
            <a:endParaRPr lang="en-GB" sz="1000" b="1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AE4C3286-65B2-4DBA-96B6-01FD7AD7E618}"/>
              </a:ext>
            </a:extLst>
          </p:cNvPr>
          <p:cNvSpPr txBox="1"/>
          <p:nvPr/>
        </p:nvSpPr>
        <p:spPr>
          <a:xfrm>
            <a:off x="8774057" y="6063262"/>
            <a:ext cx="1404000" cy="276999"/>
          </a:xfrm>
          <a:prstGeom prst="rect">
            <a:avLst/>
          </a:prstGeom>
          <a:solidFill>
            <a:srgbClr val="B1AD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Fitness</a:t>
            </a:r>
            <a:endParaRPr lang="en-GB" sz="1000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8BF4E0-A268-42FD-9613-136924B2972B}"/>
              </a:ext>
            </a:extLst>
          </p:cNvPr>
          <p:cNvSpPr txBox="1"/>
          <p:nvPr/>
        </p:nvSpPr>
        <p:spPr>
          <a:xfrm>
            <a:off x="8731780" y="2007103"/>
            <a:ext cx="1404000" cy="27699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 </a:t>
            </a:r>
            <a:endParaRPr lang="en-GB" sz="1200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53A6B8-1973-4C6F-BEF2-E589617C6C43}"/>
              </a:ext>
            </a:extLst>
          </p:cNvPr>
          <p:cNvSpPr txBox="1"/>
          <p:nvPr/>
        </p:nvSpPr>
        <p:spPr>
          <a:xfrm>
            <a:off x="10432887" y="2673355"/>
            <a:ext cx="1404000" cy="288000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Dance</a:t>
            </a:r>
            <a:endParaRPr lang="en-GB" sz="10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DACBC34-BC45-4086-A99D-DF508C0F0FB3}"/>
              </a:ext>
            </a:extLst>
          </p:cNvPr>
          <p:cNvSpPr txBox="1"/>
          <p:nvPr/>
        </p:nvSpPr>
        <p:spPr>
          <a:xfrm>
            <a:off x="8730488" y="3673922"/>
            <a:ext cx="1404000" cy="27699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Ball skills  </a:t>
            </a:r>
            <a:endParaRPr lang="en-GB" sz="12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1E3744D-1BC3-462F-ABD6-3F2B631A669D}"/>
              </a:ext>
            </a:extLst>
          </p:cNvPr>
          <p:cNvSpPr txBox="1"/>
          <p:nvPr/>
        </p:nvSpPr>
        <p:spPr>
          <a:xfrm>
            <a:off x="8744608" y="4328542"/>
            <a:ext cx="1404000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Gymnastics : Unit 2</a:t>
            </a:r>
            <a:endParaRPr lang="en-GB" sz="1200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553A6B8-1973-4C6F-BEF2-E589617C6C43}"/>
              </a:ext>
            </a:extLst>
          </p:cNvPr>
          <p:cNvSpPr txBox="1"/>
          <p:nvPr/>
        </p:nvSpPr>
        <p:spPr>
          <a:xfrm>
            <a:off x="10432887" y="4322363"/>
            <a:ext cx="1404000" cy="288000"/>
          </a:xfrm>
          <a:prstGeom prst="rect">
            <a:avLst/>
          </a:prstGeom>
          <a:solidFill>
            <a:srgbClr val="CC009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Dance  </a:t>
            </a:r>
            <a:endParaRPr lang="en-GB" sz="1000" b="1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B03DAF-3343-4A1D-90BA-DDC2041B4074}"/>
              </a:ext>
            </a:extLst>
          </p:cNvPr>
          <p:cNvSpPr txBox="1"/>
          <p:nvPr/>
        </p:nvSpPr>
        <p:spPr>
          <a:xfrm>
            <a:off x="7072770" y="6063262"/>
            <a:ext cx="1404000" cy="28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Gymnastics : Unit 2</a:t>
            </a:r>
            <a:endParaRPr lang="en-GB" sz="12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1E3744D-1BC3-462F-ABD6-3F2B631A669D}"/>
              </a:ext>
            </a:extLst>
          </p:cNvPr>
          <p:cNvSpPr txBox="1"/>
          <p:nvPr/>
        </p:nvSpPr>
        <p:spPr>
          <a:xfrm>
            <a:off x="5383002" y="1999813"/>
            <a:ext cx="1404000" cy="276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Gymnastics </a:t>
            </a:r>
            <a:endParaRPr lang="en-GB" sz="1200" b="1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F125AE7-66C2-4838-BFDD-E2A11595DD40}"/>
              </a:ext>
            </a:extLst>
          </p:cNvPr>
          <p:cNvSpPr txBox="1"/>
          <p:nvPr/>
        </p:nvSpPr>
        <p:spPr>
          <a:xfrm>
            <a:off x="7072770" y="2013902"/>
            <a:ext cx="1404000" cy="288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 </a:t>
            </a:r>
            <a:r>
              <a:rPr lang="en-GB" sz="1200" b="1" dirty="0"/>
              <a:t>Games</a:t>
            </a:r>
            <a:endParaRPr lang="en-GB" sz="1000" b="1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6E9A685-8837-441F-A826-2694B661CF2C}"/>
              </a:ext>
            </a:extLst>
          </p:cNvPr>
          <p:cNvSpPr txBox="1"/>
          <p:nvPr/>
        </p:nvSpPr>
        <p:spPr>
          <a:xfrm>
            <a:off x="3757098" y="2022259"/>
            <a:ext cx="1404000" cy="28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Fundamentals unit 1 </a:t>
            </a:r>
          </a:p>
        </p:txBody>
      </p:sp>
    </p:spTree>
    <p:extLst>
      <p:ext uri="{BB962C8B-B14F-4D97-AF65-F5344CB8AC3E}">
        <p14:creationId xmlns:p14="http://schemas.microsoft.com/office/powerpoint/2010/main" val="104375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Phelan</dc:creator>
  <cp:lastModifiedBy>k thompson</cp:lastModifiedBy>
  <cp:revision>89</cp:revision>
  <cp:lastPrinted>2021-08-31T12:38:05Z</cp:lastPrinted>
  <dcterms:created xsi:type="dcterms:W3CDTF">2019-12-05T17:37:40Z</dcterms:created>
  <dcterms:modified xsi:type="dcterms:W3CDTF">2024-09-19T08:53:12Z</dcterms:modified>
</cp:coreProperties>
</file>