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83" r:id="rId5"/>
    <p:sldId id="285" r:id="rId6"/>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0" d="100"/>
          <a:sy n="80" d="100"/>
        </p:scale>
        <p:origin x="688" y="-412"/>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e Janes" userId="f6d9cbd6-30e4-4c62-930d-4aa7542da166" providerId="ADAL" clId="{F1C0CFDD-7963-4C2C-89D4-4B2D70AF82F5}"/>
    <pc:docChg chg="undo custSel modSld">
      <pc:chgData name="Sue Janes" userId="f6d9cbd6-30e4-4c62-930d-4aa7542da166" providerId="ADAL" clId="{F1C0CFDD-7963-4C2C-89D4-4B2D70AF82F5}" dt="2026-06-27T13:23:38.173" v="280" actId="6549"/>
      <pc:docMkLst>
        <pc:docMk/>
      </pc:docMkLst>
      <pc:sldChg chg="addSp modSp mod">
        <pc:chgData name="Sue Janes" userId="f6d9cbd6-30e4-4c62-930d-4aa7542da166" providerId="ADAL" clId="{F1C0CFDD-7963-4C2C-89D4-4B2D70AF82F5}" dt="2026-06-27T13:23:38.173" v="280" actId="6549"/>
        <pc:sldMkLst>
          <pc:docMk/>
          <pc:sldMk cId="2778804271" sldId="283"/>
        </pc:sldMkLst>
        <pc:spChg chg="add mod">
          <ac:chgData name="Sue Janes" userId="f6d9cbd6-30e4-4c62-930d-4aa7542da166" providerId="ADAL" clId="{F1C0CFDD-7963-4C2C-89D4-4B2D70AF82F5}" dt="2026-06-27T13:23:38.173" v="280" actId="6549"/>
          <ac:spMkLst>
            <pc:docMk/>
            <pc:sldMk cId="2778804271" sldId="283"/>
            <ac:spMk id="17" creationId="{0654201F-2E0C-8D96-A0EA-36511D16AEDE}"/>
          </ac:spMkLst>
        </pc:spChg>
        <pc:spChg chg="mod">
          <ac:chgData name="Sue Janes" userId="f6d9cbd6-30e4-4c62-930d-4aa7542da166" providerId="ADAL" clId="{F1C0CFDD-7963-4C2C-89D4-4B2D70AF82F5}" dt="2026-06-27T13:22:20.198" v="278" actId="6549"/>
          <ac:spMkLst>
            <pc:docMk/>
            <pc:sldMk cId="2778804271" sldId="283"/>
            <ac:spMk id="57" creationId="{5FDB1356-B0A5-ABCA-8510-7B528D3BF0C5}"/>
          </ac:spMkLst>
        </pc:spChg>
        <pc:spChg chg="mod">
          <ac:chgData name="Sue Janes" userId="f6d9cbd6-30e4-4c62-930d-4aa7542da166" providerId="ADAL" clId="{F1C0CFDD-7963-4C2C-89D4-4B2D70AF82F5}" dt="2026-06-27T13:22:27.368" v="279" actId="6549"/>
          <ac:spMkLst>
            <pc:docMk/>
            <pc:sldMk cId="2778804271" sldId="283"/>
            <ac:spMk id="59" creationId="{616B3C6C-E624-5DCB-A8F3-F033AE0B69B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27/06/2026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2D8F38C-0513-424D-9F07-ACE2DBD6F960}" type="slidenum">
              <a:rPr lang="en-GB" smtClean="0"/>
              <a:t>2</a:t>
            </a:fld>
            <a:endParaRPr lang="en-GB"/>
          </a:p>
        </p:txBody>
      </p:sp>
    </p:spTree>
    <p:extLst>
      <p:ext uri="{BB962C8B-B14F-4D97-AF65-F5344CB8AC3E}">
        <p14:creationId xmlns:p14="http://schemas.microsoft.com/office/powerpoint/2010/main" val="36852063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27/06/2026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27/06/2026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27/06/2026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27/06/2026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27/06/2026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27/06/2026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svg"/><Relationship Id="rId4" Type="http://schemas.openxmlformats.org/officeDocument/2006/relationships/image" Target="../media/image5.sv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3192809605"/>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a:solidFill>
                            <a:schemeClr val="tx1"/>
                          </a:solidFill>
                          <a:latin typeface="Century Gothic" panose="020B0502020202020204" pitchFamily="34" charset="0"/>
                        </a:rPr>
                        <a:t>Phat Pasty Pork </a:t>
                      </a:r>
                    </a:p>
                    <a:p>
                      <a:pPr algn="ctr"/>
                      <a:r>
                        <a:rPr lang="en-GB" sz="800" b="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Bolognaise</a:t>
                      </a:r>
                      <a:endParaRPr lang="en-US" sz="800" b="0" i="0" u="none" strike="noStrike" noProof="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or Salmon 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Roasted Quorn, </a:t>
                      </a:r>
                    </a:p>
                    <a:p>
                      <a:pPr algn="ctr"/>
                      <a:r>
                        <a:rPr lang="en-GB" sz="80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Tomato Pasta</a:t>
                      </a:r>
                      <a:endParaRPr lang="en-US" sz="800" b="0"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a:t>
                      </a:r>
                    </a:p>
                    <a:p>
                      <a:pPr algn="ctr"/>
                      <a:r>
                        <a:rPr lang="en-GB" sz="80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Apple </a:t>
                      </a:r>
                    </a:p>
                    <a:p>
                      <a:pPr algn="ctr"/>
                      <a:r>
                        <a:rPr lang="en-GB" sz="800">
                          <a:latin typeface="Century Gothic" panose="020B0502020202020204" pitchFamily="34" charset="0"/>
                        </a:rPr>
                        <a:t>Flapjack</a:t>
                      </a:r>
                      <a:endParaRPr lang="en-GB" sz="80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Strawberry Jelly </a:t>
                      </a:r>
                    </a:p>
                    <a:p>
                      <a:pPr algn="ctr"/>
                      <a:r>
                        <a:rPr lang="en-GB" sz="800" dirty="0">
                          <a:latin typeface="Century Gothic" panose="020B0502020202020204" pitchFamily="34" charset="0"/>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3393980194"/>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Roasted Pork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&amp;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Meatballs in a Tomato Sauce</a:t>
                      </a:r>
                      <a:endParaRPr lang="en-GB" sz="800" b="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a:latin typeface="Century Gothic" panose="020B0502020202020204" pitchFamily="34" charset="0"/>
                        </a:rPr>
                        <a:t>Roast Potatoes </a:t>
                      </a:r>
                      <a:r>
                        <a:rPr lang="en-GB" sz="800">
                          <a:latin typeface="Century Gothic" panose="020B0502020202020204" pitchFamily="34" charset="0"/>
                        </a:rPr>
                        <a:t>&amp;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NEW </a:t>
                      </a:r>
                      <a:r>
                        <a:rPr lang="en-GB" sz="80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Oaty </a:t>
                      </a:r>
                    </a:p>
                    <a:p>
                      <a:pPr algn="ctr"/>
                      <a:r>
                        <a:rPr lang="en-GB" sz="800" dirty="0">
                          <a:latin typeface="Century Gothic" panose="020B0502020202020204" pitchFamily="34" charset="0"/>
                        </a:rPr>
                        <a:t>Cookie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136561407"/>
              </p:ext>
            </p:extLst>
          </p:nvPr>
        </p:nvGraphicFramePr>
        <p:xfrm>
          <a:off x="1468712" y="4218859"/>
          <a:ext cx="7741650" cy="162052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Roast Chicken, Stuffing,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Mexican Bean Roll with New Potatoes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Vegetable Loaf with Stuffing,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a:rPr>
                        <a:t>BBQ Sausage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a:rPr>
                        <a:t>Pasta with Garlic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a:rPr>
                        <a:t>Bread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Cheese and Tomato Quiche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533470" y="32416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57574" y="3035450"/>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8003286" y="4969955"/>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20954" y="2160759"/>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679192">
            <a:off x="6037346" y="4344683"/>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17" name="TextBox 16">
            <a:extLst>
              <a:ext uri="{FF2B5EF4-FFF2-40B4-BE49-F238E27FC236}">
                <a16:creationId xmlns:a16="http://schemas.microsoft.com/office/drawing/2014/main" id="{0654201F-2E0C-8D96-A0EA-36511D16AEDE}"/>
              </a:ext>
            </a:extLst>
          </p:cNvPr>
          <p:cNvSpPr txBox="1"/>
          <p:nvPr/>
        </p:nvSpPr>
        <p:spPr>
          <a:xfrm>
            <a:off x="159591" y="1395533"/>
            <a:ext cx="945015" cy="507831"/>
          </a:xfrm>
          <a:prstGeom prst="rect">
            <a:avLst/>
          </a:prstGeom>
          <a:noFill/>
        </p:spPr>
        <p:txBody>
          <a:bodyPr wrap="square">
            <a:spAutoFit/>
          </a:bodyPr>
          <a:lstStyle/>
          <a:p>
            <a:r>
              <a:rPr lang="en-US" sz="900" dirty="0"/>
              <a:t>1</a:t>
            </a:r>
            <a:r>
              <a:rPr lang="en-US" sz="900" baseline="30000" dirty="0"/>
              <a:t>st</a:t>
            </a:r>
            <a:r>
              <a:rPr lang="en-US" sz="900" dirty="0"/>
              <a:t> Sept 26</a:t>
            </a:r>
          </a:p>
          <a:p>
            <a:r>
              <a:rPr lang="en-US" sz="900" dirty="0"/>
              <a:t>21</a:t>
            </a:r>
            <a:r>
              <a:rPr lang="en-US" sz="900" baseline="30000" dirty="0"/>
              <a:t>st</a:t>
            </a:r>
            <a:r>
              <a:rPr lang="en-US" sz="900" dirty="0"/>
              <a:t> Sept 26</a:t>
            </a:r>
          </a:p>
          <a:p>
            <a:r>
              <a:rPr lang="en-US" sz="900" dirty="0"/>
              <a:t>12</a:t>
            </a:r>
            <a:r>
              <a:rPr lang="en-US" sz="900" baseline="30000" dirty="0"/>
              <a:t>th</a:t>
            </a:r>
            <a:r>
              <a:rPr lang="en-US" sz="900" dirty="0"/>
              <a:t> Oct 26</a:t>
            </a:r>
          </a:p>
        </p:txBody>
      </p:sp>
      <p:sp>
        <p:nvSpPr>
          <p:cNvPr id="57" name="TextBox 56">
            <a:extLst>
              <a:ext uri="{FF2B5EF4-FFF2-40B4-BE49-F238E27FC236}">
                <a16:creationId xmlns:a16="http://schemas.microsoft.com/office/drawing/2014/main" id="{5FDB1356-B0A5-ABCA-8510-7B528D3BF0C5}"/>
              </a:ext>
            </a:extLst>
          </p:cNvPr>
          <p:cNvSpPr txBox="1"/>
          <p:nvPr/>
        </p:nvSpPr>
        <p:spPr>
          <a:xfrm>
            <a:off x="158015" y="3147837"/>
            <a:ext cx="860588" cy="507831"/>
          </a:xfrm>
          <a:prstGeom prst="rect">
            <a:avLst/>
          </a:prstGeom>
          <a:noFill/>
        </p:spPr>
        <p:txBody>
          <a:bodyPr wrap="square">
            <a:spAutoFit/>
          </a:bodyPr>
          <a:lstStyle/>
          <a:p>
            <a:r>
              <a:rPr lang="en-US" sz="900" dirty="0"/>
              <a:t>7</a:t>
            </a:r>
            <a:r>
              <a:rPr lang="en-US" sz="900" baseline="30000" dirty="0"/>
              <a:t>th</a:t>
            </a:r>
            <a:r>
              <a:rPr lang="en-US" sz="900" dirty="0"/>
              <a:t> Sept 26</a:t>
            </a:r>
          </a:p>
          <a:p>
            <a:r>
              <a:rPr lang="en-US" sz="900" dirty="0"/>
              <a:t>28</a:t>
            </a:r>
            <a:r>
              <a:rPr lang="en-US" sz="900" baseline="30000" dirty="0"/>
              <a:t>th</a:t>
            </a:r>
            <a:r>
              <a:rPr lang="en-US" sz="900" dirty="0"/>
              <a:t> Sept 26</a:t>
            </a:r>
          </a:p>
          <a:p>
            <a:r>
              <a:rPr lang="en-US" sz="900" dirty="0"/>
              <a:t>19</a:t>
            </a:r>
            <a:r>
              <a:rPr lang="en-US" sz="900" baseline="30000" dirty="0"/>
              <a:t>th</a:t>
            </a:r>
            <a:r>
              <a:rPr lang="en-US" sz="900" dirty="0"/>
              <a:t> Oct 26</a:t>
            </a:r>
          </a:p>
        </p:txBody>
      </p:sp>
      <p:sp>
        <p:nvSpPr>
          <p:cNvPr id="59" name="TextBox 58">
            <a:extLst>
              <a:ext uri="{FF2B5EF4-FFF2-40B4-BE49-F238E27FC236}">
                <a16:creationId xmlns:a16="http://schemas.microsoft.com/office/drawing/2014/main" id="{616B3C6C-E624-5DCB-A8F3-F033AE0B69BB}"/>
              </a:ext>
            </a:extLst>
          </p:cNvPr>
          <p:cNvSpPr txBox="1"/>
          <p:nvPr/>
        </p:nvSpPr>
        <p:spPr>
          <a:xfrm>
            <a:off x="168370" y="4792442"/>
            <a:ext cx="847844" cy="369332"/>
          </a:xfrm>
          <a:prstGeom prst="rect">
            <a:avLst/>
          </a:prstGeom>
          <a:noFill/>
        </p:spPr>
        <p:txBody>
          <a:bodyPr wrap="square">
            <a:spAutoFit/>
          </a:bodyPr>
          <a:lstStyle/>
          <a:p>
            <a:r>
              <a:rPr lang="en-US" sz="900" dirty="0"/>
              <a:t>14</a:t>
            </a:r>
            <a:r>
              <a:rPr lang="en-US" sz="900" baseline="30000" dirty="0"/>
              <a:t>th</a:t>
            </a:r>
            <a:r>
              <a:rPr lang="en-US" sz="900" dirty="0"/>
              <a:t> Sept 26</a:t>
            </a:r>
          </a:p>
          <a:p>
            <a:r>
              <a:rPr lang="en-US" sz="900" dirty="0"/>
              <a:t>5</a:t>
            </a:r>
            <a:r>
              <a:rPr lang="en-US" sz="900" baseline="30000" dirty="0"/>
              <a:t>th</a:t>
            </a:r>
            <a:r>
              <a:rPr lang="en-US" sz="900" dirty="0"/>
              <a:t> Oct 26</a:t>
            </a:r>
          </a:p>
        </p:txBody>
      </p:sp>
    </p:spTree>
    <p:extLst>
      <p:ext uri="{BB962C8B-B14F-4D97-AF65-F5344CB8AC3E}">
        <p14:creationId xmlns:p14="http://schemas.microsoft.com/office/powerpoint/2010/main" val="2778804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8BC78-2C50-FBEC-8164-A752C5FDF5C8}"/>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FB02351E-47D4-6213-8CBB-D61E94449F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2F8C653A-A8A1-76A2-A5FE-0BC6D9C01FD0}"/>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88DB3E25-834F-6058-7E1E-E67808232884}"/>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3B5478DC-6FF8-E145-7E74-92B4B506D4BB}"/>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DFDB9322-C0B7-0CC6-83CC-8A4572E4B037}"/>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44C86E20-F4C8-4401-E4AB-FBD9BC63C29D}"/>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34" name="TextBox 33">
            <a:extLst>
              <a:ext uri="{FF2B5EF4-FFF2-40B4-BE49-F238E27FC236}">
                <a16:creationId xmlns:a16="http://schemas.microsoft.com/office/drawing/2014/main" id="{79C93C27-4FA9-086F-D083-58AA45D21726}"/>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26" name="Freeform 23">
            <a:extLst>
              <a:ext uri="{FF2B5EF4-FFF2-40B4-BE49-F238E27FC236}">
                <a16:creationId xmlns:a16="http://schemas.microsoft.com/office/drawing/2014/main" id="{8DF591EE-8A16-590B-29D4-5691B7B0A459}"/>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D57B85D2-6D0F-1ED2-ECCE-643F396DAE33}"/>
              </a:ext>
            </a:extLst>
          </p:cNvPr>
          <p:cNvSpPr/>
          <p:nvPr/>
        </p:nvSpPr>
        <p:spPr>
          <a:xfrm>
            <a:off x="9295038" y="2802212"/>
            <a:ext cx="328419" cy="247672"/>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A2DE1848-3777-88AF-7AF2-8A8C2745C590}"/>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EC87D1F9-7EE7-8D52-10A5-8D7F8A5A013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94ABA1B6-E1FC-5EF9-B721-EF48A289636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56C5905F-472C-53CE-489E-CDBEE666567B}"/>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57FB291F-09FC-06C5-FAA5-4440F7E98CE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3924D7BD-3BDB-5BED-21AE-DC5C66F012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3A6FB8CF-30B8-E0F4-1912-96713C23F305}"/>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04944C59-8A2A-B8B3-396E-174D731F96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31C0EBAF-222A-4C6C-6A57-45B70A4238C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DDA1445E-AB77-7028-EA09-D176E3A874E4}"/>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4179F1F4-5C77-BF4C-CAF8-25CC4E6AC2DC}"/>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5E92E1C4-DEA2-55A7-97A3-3EBCC1694537}"/>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DC3BC114-EFB1-AB17-E114-04F744335273}"/>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20AE8F23-63B1-E7B7-560A-BEC0F3B47127}"/>
              </a:ext>
            </a:extLst>
          </p:cNvPr>
          <p:cNvGraphicFramePr>
            <a:graphicFrameLocks noGrp="1"/>
          </p:cNvGraphicFramePr>
          <p:nvPr>
            <p:extLst>
              <p:ext uri="{D42A27DB-BD31-4B8C-83A1-F6EECF244321}">
                <p14:modId xmlns:p14="http://schemas.microsoft.com/office/powerpoint/2010/main" val="3069477395"/>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V318</a:t>
                      </a:r>
                      <a:r>
                        <a:rPr lang="en-GB" sz="800" b="0">
                          <a:solidFill>
                            <a:schemeClr val="tx1"/>
                          </a:solidFill>
                          <a:latin typeface="Century Gothic"/>
                        </a:rPr>
                        <a:t> Macaroni</a:t>
                      </a:r>
                    </a:p>
                    <a:p>
                      <a:pPr algn="ctr"/>
                      <a:r>
                        <a:rPr lang="en-GB" sz="800" b="0">
                          <a:solidFill>
                            <a:schemeClr val="tx1"/>
                          </a:solidFill>
                          <a:latin typeface="Century Gothic"/>
                        </a:rPr>
                        <a:t> Cheese</a:t>
                      </a:r>
                      <a:r>
                        <a:rPr kumimoji="0" lang="en-GB" sz="800" b="0" i="0" u="none" strike="noStrike" kern="1200" cap="none" spc="0" normalizeH="0" baseline="0" noProof="0">
                          <a:ln>
                            <a:noFill/>
                          </a:ln>
                          <a:solidFill>
                            <a:schemeClr val="tx1"/>
                          </a:solidFill>
                          <a:effectLst/>
                          <a:uLnTx/>
                          <a:uFillTx/>
                          <a:latin typeface="Century Gothic"/>
                          <a:ea typeface="+mn-ea"/>
                          <a:cs typeface="+mn-cs"/>
                        </a:rPr>
                        <a:t> </a:t>
                      </a:r>
                      <a:endParaRPr lang="en-GB" sz="800" b="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solidFill>
                            <a:schemeClr val="tx1"/>
                          </a:solidFill>
                          <a:latin typeface="Century Gothic"/>
                        </a:rPr>
                        <a:t>P24 </a:t>
                      </a:r>
                      <a:r>
                        <a:rPr lang="en-GB" sz="800" b="0">
                          <a:solidFill>
                            <a:schemeClr val="tx1"/>
                          </a:solidFill>
                          <a:latin typeface="Century Gothic"/>
                        </a:rPr>
                        <a:t>Phat Pasty Pork </a:t>
                      </a:r>
                    </a:p>
                    <a:p>
                      <a:pPr algn="ctr"/>
                      <a:r>
                        <a:rPr lang="en-GB" sz="800" b="0">
                          <a:solidFill>
                            <a:schemeClr val="tx1"/>
                          </a:solidFill>
                          <a:latin typeface="Century Gothic"/>
                        </a:rPr>
                        <a:t>Sausage Roll with </a:t>
                      </a:r>
                      <a:r>
                        <a:rPr lang="en-GB" sz="800" b="1">
                          <a:solidFill>
                            <a:schemeClr val="tx1"/>
                          </a:solidFill>
                          <a:latin typeface="Century Gothic"/>
                        </a:rPr>
                        <a:t>SD6</a:t>
                      </a:r>
                      <a:r>
                        <a:rPr lang="en-GB" sz="800" b="0">
                          <a:solidFill>
                            <a:schemeClr val="tx1"/>
                          </a:solidFill>
                          <a:latin typeface="Century Gothic"/>
                        </a:rPr>
                        <a:t>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a:rPr>
                        <a:t>C4/ C5 </a:t>
                      </a:r>
                      <a:r>
                        <a:rPr lang="en-GB" sz="800" b="0" dirty="0">
                          <a:solidFill>
                            <a:prstClr val="black"/>
                          </a:solidFill>
                          <a:latin typeface="Century Gothic"/>
                        </a:rPr>
                        <a:t>Roast </a:t>
                      </a:r>
                      <a:r>
                        <a:rPr lang="en-GB" sz="800" b="0" dirty="0">
                          <a:solidFill>
                            <a:schemeClr val="tx1"/>
                          </a:solidFill>
                          <a:latin typeface="Century Gothic"/>
                        </a:rPr>
                        <a:t>Chicken</a:t>
                      </a:r>
                      <a:r>
                        <a:rPr lang="en-GB" sz="800" b="0" dirty="0">
                          <a:solidFill>
                            <a:prstClr val="black"/>
                          </a:solidFill>
                          <a:latin typeface="Century Gothic"/>
                        </a:rPr>
                        <a:t>, </a:t>
                      </a:r>
                      <a:r>
                        <a:rPr lang="en-GB" sz="800" b="1" dirty="0">
                          <a:solidFill>
                            <a:prstClr val="black"/>
                          </a:solidFill>
                          <a:latin typeface="Century Gothic"/>
                        </a:rPr>
                        <a:t>SD40 </a:t>
                      </a:r>
                      <a:r>
                        <a:rPr lang="en-GB" sz="800" b="0" dirty="0">
                          <a:solidFill>
                            <a:prstClr val="black"/>
                          </a:solidFill>
                          <a:latin typeface="Century Gothic"/>
                        </a:rPr>
                        <a:t>Stuffing, </a:t>
                      </a:r>
                      <a:r>
                        <a:rPr lang="en-GB" sz="800" b="1" dirty="0">
                          <a:solidFill>
                            <a:prstClr val="black"/>
                          </a:solidFill>
                          <a:latin typeface="Century Gothic"/>
                        </a:rPr>
                        <a:t>SD82 </a:t>
                      </a:r>
                      <a:r>
                        <a:rPr lang="en-GB" sz="800" b="0" dirty="0">
                          <a:solidFill>
                            <a:prstClr val="black"/>
                          </a:solidFill>
                          <a:latin typeface="Century Gothic"/>
                        </a:rPr>
                        <a:t>Roast Potatoes &amp; </a:t>
                      </a:r>
                      <a:r>
                        <a:rPr lang="en-GB" sz="800" b="1" dirty="0">
                          <a:solidFill>
                            <a:prstClr val="black"/>
                          </a:solidFill>
                          <a:latin typeface="Century Gothic"/>
                        </a:rPr>
                        <a:t>SD118</a:t>
                      </a:r>
                      <a:r>
                        <a:rPr lang="en-GB" sz="800" b="0" dirty="0">
                          <a:solidFill>
                            <a:prstClr val="black"/>
                          </a:solidFill>
                          <a:latin typeface="Century Gothic"/>
                        </a:rPr>
                        <a:t> Gravy</a:t>
                      </a:r>
                      <a:endParaRPr kumimoji="0" lang="en-GB" sz="8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SD8 </a:t>
                      </a:r>
                      <a:r>
                        <a:rPr lang="en-US" sz="800" b="0" i="0" u="none" strike="noStrike" noProof="0">
                          <a:solidFill>
                            <a:schemeClr val="tx1"/>
                          </a:solidFill>
                          <a:latin typeface="Century Gothic"/>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B48 </a:t>
                      </a:r>
                      <a:r>
                        <a:rPr lang="en-US" sz="800" b="0" i="0" u="none" strike="noStrike" noProof="0">
                          <a:solidFill>
                            <a:schemeClr val="tx1"/>
                          </a:solidFill>
                          <a:latin typeface="Century Gothic"/>
                        </a:rPr>
                        <a:t>Bolognaise</a:t>
                      </a:r>
                      <a:endParaRPr lang="en-US" sz="800" b="0" i="0" u="none" strike="noStrike" noProof="0">
                        <a:solidFill>
                          <a:schemeClr val="tx1"/>
                        </a:solidFill>
                        <a:highlight>
                          <a:srgbClr val="FFFF00"/>
                        </a:highlight>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F6 </a:t>
                      </a:r>
                      <a:r>
                        <a:rPr lang="en-GB" sz="800" b="0">
                          <a:solidFill>
                            <a:schemeClr val="tx1"/>
                          </a:solidFill>
                          <a:latin typeface="Century Gothic"/>
                        </a:rPr>
                        <a:t>Fishfingers or </a:t>
                      </a:r>
                      <a:r>
                        <a:rPr lang="en-GB" sz="800" b="1">
                          <a:solidFill>
                            <a:schemeClr val="tx1"/>
                          </a:solidFill>
                          <a:latin typeface="Century Gothic"/>
                        </a:rPr>
                        <a:t>F1 </a:t>
                      </a:r>
                      <a:r>
                        <a:rPr lang="en-GB" sz="800" b="0">
                          <a:solidFill>
                            <a:schemeClr val="tx1"/>
                          </a:solidFill>
                          <a:latin typeface="Century Gothic"/>
                        </a:rPr>
                        <a:t>Salmon Fishfingers with </a:t>
                      </a:r>
                      <a:r>
                        <a:rPr lang="en-GB" sz="800" b="1">
                          <a:solidFill>
                            <a:schemeClr val="tx1"/>
                          </a:solidFill>
                          <a:latin typeface="Century Gothic"/>
                        </a:rPr>
                        <a:t>SD5 </a:t>
                      </a:r>
                      <a:r>
                        <a:rPr lang="en-GB" sz="800" b="0">
                          <a:solidFill>
                            <a:schemeClr val="tx1"/>
                          </a:solidFill>
                          <a:latin typeface="Century Gothic"/>
                        </a:rPr>
                        <a:t>Chips &amp; </a:t>
                      </a:r>
                      <a:r>
                        <a:rPr lang="en-GB" sz="800" b="1">
                          <a:solidFill>
                            <a:schemeClr val="tx1"/>
                          </a:solidFill>
                          <a:latin typeface="Century Gothic"/>
                        </a:rPr>
                        <a:t>SD14 </a:t>
                      </a:r>
                      <a:r>
                        <a:rPr lang="en-GB" sz="800" b="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V321 </a:t>
                      </a:r>
                      <a:r>
                        <a:rPr lang="en-US" sz="800" b="0" i="0" u="none" strike="noStrike" noProof="0">
                          <a:solidFill>
                            <a:schemeClr val="tx1"/>
                          </a:solidFill>
                          <a:latin typeface="Century Gothic"/>
                        </a:rPr>
                        <a:t>Chickpea Curry with </a:t>
                      </a:r>
                      <a:r>
                        <a:rPr lang="en-GB" sz="800" b="1">
                          <a:solidFill>
                            <a:schemeClr val="tx1"/>
                          </a:solidFill>
                          <a:latin typeface="Century Gothic"/>
                        </a:rPr>
                        <a:t>SD84 </a:t>
                      </a:r>
                      <a:r>
                        <a:rPr lang="en-US" sz="800" b="0" i="0" u="none" strike="noStrike" noProof="0">
                          <a:solidFill>
                            <a:schemeClr val="tx1"/>
                          </a:solidFill>
                          <a:latin typeface="Century Gothic"/>
                        </a:rPr>
                        <a:t>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V309 </a:t>
                      </a:r>
                      <a:r>
                        <a:rPr lang="en-GB" sz="800" b="0">
                          <a:solidFill>
                            <a:schemeClr val="tx1"/>
                          </a:solidFill>
                          <a:latin typeface="Century Gothic"/>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a:rPr>
                        <a:t>Chilli with </a:t>
                      </a:r>
                      <a:r>
                        <a:rPr lang="en-GB" sz="800" b="1">
                          <a:solidFill>
                            <a:schemeClr val="tx1"/>
                          </a:solidFill>
                          <a:latin typeface="Century Gothic"/>
                        </a:rPr>
                        <a:t>SD84 </a:t>
                      </a:r>
                      <a:r>
                        <a:rPr lang="en-GB" sz="800" b="0">
                          <a:solidFill>
                            <a:schemeClr val="tx1"/>
                          </a:solidFill>
                          <a:latin typeface="Century Gothic"/>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V204 </a:t>
                      </a:r>
                      <a:r>
                        <a:rPr lang="en-GB" sz="800">
                          <a:latin typeface="Century Gothic"/>
                        </a:rPr>
                        <a:t>Roasted Quorn, </a:t>
                      </a:r>
                    </a:p>
                    <a:p>
                      <a:pPr algn="ctr"/>
                      <a:r>
                        <a:rPr lang="en-GB" sz="800" b="1">
                          <a:latin typeface="Century Gothic"/>
                        </a:rPr>
                        <a:t>SD82 </a:t>
                      </a:r>
                      <a:r>
                        <a:rPr lang="en-GB" sz="800">
                          <a:latin typeface="Century Gothic"/>
                        </a:rPr>
                        <a:t>Roast Potatoes, &amp; </a:t>
                      </a:r>
                      <a:r>
                        <a:rPr lang="en-GB" sz="800" b="1">
                          <a:latin typeface="Century Gothic"/>
                        </a:rPr>
                        <a:t>SD118 </a:t>
                      </a:r>
                      <a:r>
                        <a:rPr lang="en-GB" sz="800">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chemeClr val="tx1"/>
                          </a:solidFill>
                          <a:latin typeface="Century Gothic"/>
                        </a:rPr>
                        <a:t>V302 </a:t>
                      </a:r>
                      <a:r>
                        <a:rPr lang="en-GB" sz="800" b="0" i="0" u="none" strike="noStrike" noProof="0" dirty="0">
                          <a:solidFill>
                            <a:schemeClr val="tx1"/>
                          </a:solidFill>
                          <a:latin typeface="Century Gothic"/>
                        </a:rPr>
                        <a:t>Tomato Pasta</a:t>
                      </a:r>
                      <a:endParaRPr lang="en-US" sz="800" b="0" i="0" u="none" strike="noStrike" noProof="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a:rPr>
                        <a:t>V191 </a:t>
                      </a:r>
                      <a:r>
                        <a:rPr lang="en-GB" sz="800" b="0" i="0" u="none" strike="noStrike" noProof="0">
                          <a:solidFill>
                            <a:schemeClr val="tx1"/>
                          </a:solidFill>
                          <a:latin typeface="Century Gothic"/>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a:rPr>
                        <a:t>with </a:t>
                      </a:r>
                      <a:r>
                        <a:rPr lang="en-GB" sz="800" b="1" i="0" u="none" strike="noStrike" noProof="0">
                          <a:solidFill>
                            <a:schemeClr val="tx1"/>
                          </a:solidFill>
                          <a:latin typeface="Century Gothic"/>
                        </a:rPr>
                        <a:t>SD5 </a:t>
                      </a:r>
                      <a:r>
                        <a:rPr lang="en-GB" sz="800" b="0" i="0" u="none" strike="noStrike" noProof="0">
                          <a:solidFill>
                            <a:schemeClr val="tx1"/>
                          </a:solidFill>
                          <a:latin typeface="Century Gothic"/>
                        </a:rPr>
                        <a:t>Chips &amp; </a:t>
                      </a:r>
                      <a:r>
                        <a:rPr lang="en-GB" sz="800" b="1" i="0" u="none" strike="noStrike" noProof="0">
                          <a:solidFill>
                            <a:schemeClr val="tx1"/>
                          </a:solidFill>
                          <a:latin typeface="Century Gothic"/>
                        </a:rPr>
                        <a:t>SD14 </a:t>
                      </a:r>
                      <a:r>
                        <a:rPr lang="en-GB" sz="800" b="0" i="0" u="none" strike="noStrike" noProof="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a:rPr>
                        <a:t>D269 </a:t>
                      </a:r>
                      <a:r>
                        <a:rPr lang="en-GB" sz="800">
                          <a:latin typeface="Century Gothic"/>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D182 </a:t>
                      </a:r>
                      <a:r>
                        <a:rPr lang="en-GB" sz="800">
                          <a:latin typeface="Century Gothic"/>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D225 </a:t>
                      </a:r>
                      <a:r>
                        <a:rPr lang="en-GB" sz="800">
                          <a:latin typeface="Century Gothic"/>
                        </a:rPr>
                        <a:t>Fruit </a:t>
                      </a:r>
                    </a:p>
                    <a:p>
                      <a:pPr algn="ctr"/>
                      <a:r>
                        <a:rPr lang="en-GB" sz="800">
                          <a:latin typeface="Century Gothic"/>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dirty="0">
                          <a:latin typeface="Century Gothic"/>
                        </a:rPr>
                        <a:t>D171 </a:t>
                      </a:r>
                      <a:r>
                        <a:rPr lang="en-GB" sz="800" dirty="0">
                          <a:latin typeface="Century Gothic"/>
                        </a:rPr>
                        <a:t>Apple </a:t>
                      </a:r>
                    </a:p>
                    <a:p>
                      <a:pPr algn="ctr"/>
                      <a:r>
                        <a:rPr lang="en-GB" sz="800" dirty="0">
                          <a:latin typeface="Century Gothic"/>
                        </a:rPr>
                        <a:t>Flapjack</a:t>
                      </a:r>
                      <a:endParaRPr lang="en-GB" sz="800" dirty="0">
                        <a:highlight>
                          <a:srgbClr val="00FFFF"/>
                        </a:highlight>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a:rPr>
                        <a:t>   </a:t>
                      </a:r>
                      <a:r>
                        <a:rPr lang="en-GB" sz="800" b="1" dirty="0">
                          <a:latin typeface="Century Gothic"/>
                        </a:rPr>
                        <a:t>D235</a:t>
                      </a:r>
                      <a:r>
                        <a:rPr lang="en-GB" sz="800" dirty="0">
                          <a:latin typeface="Century Gothic"/>
                        </a:rPr>
                        <a:t> Strawberry Jelly </a:t>
                      </a:r>
                    </a:p>
                    <a:p>
                      <a:pPr algn="ctr"/>
                      <a:r>
                        <a:rPr lang="en-GB" sz="800" dirty="0">
                          <a:latin typeface="Century Gothic"/>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52D011C9-A789-A7BE-F507-478C4161CB45}"/>
              </a:ext>
            </a:extLst>
          </p:cNvPr>
          <p:cNvGraphicFramePr>
            <a:graphicFrameLocks noGrp="1"/>
          </p:cNvGraphicFramePr>
          <p:nvPr>
            <p:extLst>
              <p:ext uri="{D42A27DB-BD31-4B8C-83A1-F6EECF244321}">
                <p14:modId xmlns:p14="http://schemas.microsoft.com/office/powerpoint/2010/main" val="3189560731"/>
              </p:ext>
            </p:extLst>
          </p:nvPr>
        </p:nvGraphicFramePr>
        <p:xfrm>
          <a:off x="1468713" y="2409625"/>
          <a:ext cx="7741650" cy="1869355"/>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V231 </a:t>
                      </a: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with </a:t>
                      </a:r>
                      <a:r>
                        <a:rPr lang="en-GB" sz="800" b="1">
                          <a:solidFill>
                            <a:schemeClr val="tx1"/>
                          </a:solidFill>
                          <a:latin typeface="Century Gothic" panose="020B0502020202020204" pitchFamily="34" charset="0"/>
                        </a:rPr>
                        <a:t>SD126 </a:t>
                      </a:r>
                      <a:r>
                        <a:rPr lang="en-GB" sz="800" b="0">
                          <a:solidFill>
                            <a:schemeClr val="tx1"/>
                          </a:solidFill>
                          <a:latin typeface="Century Gothic" panose="020B0502020202020204" pitchFamily="34" charset="0"/>
                        </a:rPr>
                        <a:t>Summer Mixed Salad</a:t>
                      </a:r>
                      <a:endParaRPr lang="en-GB" sz="800" b="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B49 </a:t>
                      </a:r>
                      <a:r>
                        <a:rPr lang="en-GB" sz="800" b="0">
                          <a:solidFill>
                            <a:schemeClr val="tx1"/>
                          </a:solidFill>
                          <a:latin typeface="Century Gothic" panose="020B0502020202020204" pitchFamily="34" charset="0"/>
                        </a:rPr>
                        <a:t>Beef Chilli with </a:t>
                      </a:r>
                      <a:r>
                        <a:rPr lang="en-GB" sz="800" b="1">
                          <a:solidFill>
                            <a:schemeClr val="tx1"/>
                          </a:solidFill>
                          <a:latin typeface="Century Gothic" panose="020B0502020202020204" pitchFamily="34" charset="0"/>
                        </a:rPr>
                        <a:t>SD84</a:t>
                      </a:r>
                      <a:r>
                        <a:rPr lang="en-GB" sz="800" b="0">
                          <a:solidFill>
                            <a:schemeClr val="tx1"/>
                          </a:solidFill>
                          <a:latin typeface="Century Gothic" panose="020B0502020202020204" pitchFamily="34" charset="0"/>
                        </a:rPr>
                        <a:t> Rice &amp; </a:t>
                      </a:r>
                      <a:r>
                        <a:rPr lang="en-GB" sz="800" b="1">
                          <a:solidFill>
                            <a:schemeClr val="tx1"/>
                          </a:solidFill>
                          <a:latin typeface="Century Gothic" panose="020B0502020202020204" pitchFamily="34" charset="0"/>
                        </a:rPr>
                        <a:t>SB37</a:t>
                      </a:r>
                      <a:r>
                        <a:rPr lang="en-GB" sz="800" b="0">
                          <a:solidFill>
                            <a:schemeClr val="tx1"/>
                          </a:solidFill>
                          <a:latin typeface="Century Gothic" panose="020B0502020202020204" pitchFamily="34" charset="0"/>
                        </a:rPr>
                        <a:t>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solidFill>
                            <a:schemeClr val="tx1"/>
                          </a:solidFill>
                          <a:latin typeface="Century Gothic" panose="020B0502020202020204" pitchFamily="34" charset="0"/>
                        </a:rPr>
                        <a:t>P25 </a:t>
                      </a:r>
                      <a:r>
                        <a:rPr lang="en-GB" sz="800" b="0" dirty="0">
                          <a:solidFill>
                            <a:schemeClr val="tx1"/>
                          </a:solidFill>
                          <a:latin typeface="Century Gothic" panose="020B0502020202020204" pitchFamily="34" charset="0"/>
                        </a:rPr>
                        <a:t>Roasted Pork Sausage, </a:t>
                      </a:r>
                      <a:r>
                        <a:rPr lang="en-GB" sz="800" b="1" dirty="0">
                          <a:solidFill>
                            <a:schemeClr val="tx1"/>
                          </a:solidFill>
                          <a:latin typeface="Century Gothic" panose="020B0502020202020204" pitchFamily="34" charset="0"/>
                        </a:rPr>
                        <a:t>SD82 </a:t>
                      </a:r>
                      <a:r>
                        <a:rPr lang="en-GB" sz="800" b="0" dirty="0">
                          <a:solidFill>
                            <a:schemeClr val="tx1"/>
                          </a:solidFill>
                          <a:latin typeface="Century Gothic" panose="020B0502020202020204" pitchFamily="34" charset="0"/>
                        </a:rPr>
                        <a:t>Roast Potatoes &amp; </a:t>
                      </a:r>
                      <a:r>
                        <a:rPr lang="en-GB" sz="800" b="1" dirty="0">
                          <a:solidFill>
                            <a:schemeClr val="tx1"/>
                          </a:solidFill>
                          <a:latin typeface="Century Gothic" panose="020B0502020202020204" pitchFamily="34" charset="0"/>
                        </a:rPr>
                        <a:t>SD118 </a:t>
                      </a:r>
                      <a:r>
                        <a:rPr lang="en-GB" sz="800" b="0" dirty="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GR1 </a:t>
                      </a:r>
                      <a:r>
                        <a:rPr lang="en-GB" sz="800" b="0">
                          <a:solidFill>
                            <a:schemeClr val="tx1"/>
                          </a:solidFill>
                          <a:latin typeface="Century Gothic" panose="020B0502020202020204" pitchFamily="34" charset="0"/>
                        </a:rPr>
                        <a:t>Greek Chicken Pitta with </a:t>
                      </a:r>
                      <a:r>
                        <a:rPr lang="en-GB" sz="800" b="1">
                          <a:solidFill>
                            <a:schemeClr val="tx1"/>
                          </a:solidFill>
                          <a:latin typeface="Century Gothic" panose="020B0502020202020204" pitchFamily="34" charset="0"/>
                        </a:rPr>
                        <a:t>SD195 </a:t>
                      </a:r>
                      <a:r>
                        <a:rPr lang="en-GB" sz="800" b="0">
                          <a:solidFill>
                            <a:schemeClr val="tx1"/>
                          </a:solidFill>
                          <a:latin typeface="Century Gothic" panose="020B0502020202020204" pitchFamily="34" charset="0"/>
                        </a:rPr>
                        <a:t>Herby Rice, </a:t>
                      </a:r>
                      <a:r>
                        <a:rPr lang="en-GB" sz="800" b="1">
                          <a:solidFill>
                            <a:schemeClr val="tx1"/>
                          </a:solidFill>
                          <a:latin typeface="Century Gothic" panose="020B0502020202020204" pitchFamily="34" charset="0"/>
                        </a:rPr>
                        <a:t>GR3 </a:t>
                      </a:r>
                      <a:r>
                        <a:rPr lang="en-GB" sz="800" b="0">
                          <a:solidFill>
                            <a:schemeClr val="tx1"/>
                          </a:solidFill>
                          <a:latin typeface="Century Gothic" panose="020B0502020202020204" pitchFamily="34" charset="0"/>
                        </a:rPr>
                        <a:t>Tzatziki &amp; </a:t>
                      </a:r>
                      <a:r>
                        <a:rPr lang="en-GB" sz="800" b="1">
                          <a:solidFill>
                            <a:schemeClr val="tx1"/>
                          </a:solidFill>
                          <a:latin typeface="Century Gothic" panose="020B0502020202020204" pitchFamily="34" charset="0"/>
                        </a:rPr>
                        <a:t>GR4</a:t>
                      </a:r>
                      <a:r>
                        <a:rPr lang="en-GB" sz="800" b="0">
                          <a:solidFill>
                            <a:schemeClr val="tx1"/>
                          </a:solidFill>
                          <a:latin typeface="Century Gothic" panose="020B0502020202020204" pitchFamily="34" charset="0"/>
                        </a:rPr>
                        <a:t> Salad</a:t>
                      </a:r>
                      <a:endParaRPr lang="en-US" sz="800" b="0" i="0" u="none" strike="noStrike" noProof="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F3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a:t>
                      </a: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SD5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Chips &amp; </a:t>
                      </a: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SD14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V108 </a:t>
                      </a: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a:t>
                      </a:r>
                      <a:r>
                        <a:rPr lang="en-GB" sz="800" b="1">
                          <a:solidFill>
                            <a:schemeClr val="tx1"/>
                          </a:solidFill>
                          <a:latin typeface="Century Gothic" panose="020B0502020202020204" pitchFamily="34" charset="0"/>
                        </a:rPr>
                        <a:t>SD84</a:t>
                      </a:r>
                      <a:r>
                        <a:rPr lang="en-GB" sz="800" b="0">
                          <a:solidFill>
                            <a:schemeClr val="tx1"/>
                          </a:solidFill>
                          <a:latin typeface="Century Gothic" panose="020B0502020202020204" pitchFamily="34" charset="0"/>
                        </a:rPr>
                        <a:t>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 </a:t>
                      </a:r>
                      <a:r>
                        <a:rPr lang="en-GB" sz="800" b="1" i="0" u="none" strike="noStrike" noProof="0">
                          <a:solidFill>
                            <a:schemeClr val="tx1"/>
                          </a:solidFill>
                          <a:latin typeface="Century Gothic" panose="020B0502020202020204" pitchFamily="34" charset="0"/>
                        </a:rPr>
                        <a:t>SD8 </a:t>
                      </a: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V237 </a:t>
                      </a:r>
                      <a:r>
                        <a:rPr lang="en-GB" sz="800" b="0" i="0" u="none" strike="noStrike" noProof="0">
                          <a:solidFill>
                            <a:schemeClr val="tx1"/>
                          </a:solidFill>
                          <a:latin typeface="Century Gothic" panose="020B0502020202020204" pitchFamily="34" charset="0"/>
                        </a:rPr>
                        <a:t>Meatballs in a </a:t>
                      </a:r>
                      <a:r>
                        <a:rPr lang="en-GB" sz="800" b="1" i="0" u="none" strike="noStrike" noProof="0">
                          <a:solidFill>
                            <a:schemeClr val="tx1"/>
                          </a:solidFill>
                          <a:latin typeface="Century Gothic" panose="020B0502020202020204" pitchFamily="34" charset="0"/>
                        </a:rPr>
                        <a:t>V225 </a:t>
                      </a:r>
                      <a:r>
                        <a:rPr lang="en-GB" sz="800" b="0" i="0" u="none" strike="noStrike" noProof="0">
                          <a:solidFill>
                            <a:schemeClr val="tx1"/>
                          </a:solidFill>
                          <a:latin typeface="Century Gothic" panose="020B0502020202020204" pitchFamily="34" charset="0"/>
                        </a:rPr>
                        <a:t>Tomato Sauce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V232 </a:t>
                      </a: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a:latin typeface="Century Gothic" panose="020B0502020202020204" pitchFamily="34" charset="0"/>
                        </a:rPr>
                        <a:t>SD82 </a:t>
                      </a:r>
                      <a:r>
                        <a:rPr lang="en-GB" sz="800" i="0">
                          <a:latin typeface="Century Gothic" panose="020B0502020202020204" pitchFamily="34" charset="0"/>
                        </a:rPr>
                        <a:t>Roast Potatoes </a:t>
                      </a:r>
                      <a:r>
                        <a:rPr lang="en-GB" sz="800">
                          <a:latin typeface="Century Gothic" panose="020B0502020202020204" pitchFamily="34" charset="0"/>
                        </a:rPr>
                        <a:t>&amp; </a:t>
                      </a:r>
                      <a:r>
                        <a:rPr lang="en-GB" sz="800" b="1">
                          <a:latin typeface="Century Gothic" panose="020B0502020202020204" pitchFamily="34" charset="0"/>
                        </a:rPr>
                        <a:t>SD118</a:t>
                      </a:r>
                      <a:r>
                        <a:rPr lang="en-GB" sz="800">
                          <a:latin typeface="Century Gothic" panose="020B0502020202020204" pitchFamily="34" charset="0"/>
                        </a:rPr>
                        <a:t>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GR2 </a:t>
                      </a: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a:t>
                      </a:r>
                      <a:r>
                        <a:rPr lang="en-GB" sz="800" b="1">
                          <a:solidFill>
                            <a:schemeClr val="tx1"/>
                          </a:solidFill>
                          <a:latin typeface="Century Gothic" panose="020B0502020202020204" pitchFamily="34" charset="0"/>
                        </a:rPr>
                        <a:t>SD195 </a:t>
                      </a:r>
                      <a:r>
                        <a:rPr lang="en-GB" sz="800" b="0">
                          <a:solidFill>
                            <a:schemeClr val="tx1"/>
                          </a:solidFill>
                          <a:latin typeface="Century Gothic" panose="020B0502020202020204" pitchFamily="34" charset="0"/>
                        </a:rPr>
                        <a:t>Herby Rice, </a:t>
                      </a:r>
                      <a:r>
                        <a:rPr lang="en-GB" sz="800" b="1">
                          <a:solidFill>
                            <a:schemeClr val="tx1"/>
                          </a:solidFill>
                          <a:latin typeface="Century Gothic" panose="020B0502020202020204" pitchFamily="34" charset="0"/>
                        </a:rPr>
                        <a:t>GR3 </a:t>
                      </a:r>
                      <a:r>
                        <a:rPr lang="en-GB" sz="800" b="0">
                          <a:solidFill>
                            <a:schemeClr val="tx1"/>
                          </a:solidFill>
                          <a:latin typeface="Century Gothic" panose="020B0502020202020204" pitchFamily="34" charset="0"/>
                        </a:rPr>
                        <a:t>Tzatziki &amp; </a:t>
                      </a:r>
                      <a:r>
                        <a:rPr lang="en-GB" sz="800" b="1">
                          <a:solidFill>
                            <a:schemeClr val="tx1"/>
                          </a:solidFill>
                          <a:latin typeface="Century Gothic" panose="020B0502020202020204" pitchFamily="34" charset="0"/>
                        </a:rPr>
                        <a:t>GR4</a:t>
                      </a:r>
                      <a:r>
                        <a:rPr lang="en-GB" sz="800" b="0">
                          <a:solidFill>
                            <a:schemeClr val="tx1"/>
                          </a:solidFill>
                          <a:latin typeface="Century Gothic" panose="020B0502020202020204" pitchFamily="34" charset="0"/>
                        </a:rPr>
                        <a:t>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V336 </a:t>
                      </a:r>
                      <a:r>
                        <a:rPr lang="en-GB" sz="800">
                          <a:latin typeface="Century Gothic" panose="020B0502020202020204" pitchFamily="34" charset="0"/>
                        </a:rPr>
                        <a:t>Cheesy Broccoli Frittata with </a:t>
                      </a:r>
                      <a:r>
                        <a:rPr lang="en-GB" sz="800" b="1">
                          <a:latin typeface="Century Gothic" panose="020B0502020202020204" pitchFamily="34" charset="0"/>
                        </a:rPr>
                        <a:t>SD5 </a:t>
                      </a:r>
                      <a:r>
                        <a:rPr lang="en-GB" sz="800">
                          <a:latin typeface="Century Gothic" panose="020B0502020202020204" pitchFamily="34" charset="0"/>
                        </a:rPr>
                        <a:t>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b="1">
                          <a:latin typeface="Century Gothic" panose="020B0502020202020204" pitchFamily="34" charset="0"/>
                        </a:rPr>
                        <a:t>D177 </a:t>
                      </a: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D166 </a:t>
                      </a:r>
                      <a:r>
                        <a:rPr lang="en-GB" sz="800">
                          <a:latin typeface="Century Gothic" panose="020B0502020202020204" pitchFamily="34" charset="0"/>
                        </a:rPr>
                        <a:t>Peaches &amp; </a:t>
                      </a:r>
                      <a:r>
                        <a:rPr lang="en-GB" sz="800" b="1">
                          <a:latin typeface="Century Gothic" panose="020B0502020202020204" pitchFamily="34" charset="0"/>
                        </a:rPr>
                        <a:t>D13</a:t>
                      </a:r>
                      <a:r>
                        <a:rPr lang="en-GB" sz="800">
                          <a:latin typeface="Century Gothic" panose="020B0502020202020204" pitchFamily="34" charset="0"/>
                        </a:rPr>
                        <a:t>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D223 </a:t>
                      </a: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D233 </a:t>
                      </a:r>
                      <a:r>
                        <a:rPr lang="en-GB" sz="800">
                          <a:latin typeface="Century Gothic" panose="020B0502020202020204" pitchFamily="34" charset="0"/>
                        </a:rPr>
                        <a:t>Jam &amp; Coconut Sponge with </a:t>
                      </a:r>
                      <a:r>
                        <a:rPr lang="en-GB" sz="800" b="1">
                          <a:latin typeface="Century Gothic" panose="020B0502020202020204" pitchFamily="34" charset="0"/>
                        </a:rPr>
                        <a:t>D2 </a:t>
                      </a:r>
                      <a:r>
                        <a:rPr lang="en-GB" sz="800">
                          <a:latin typeface="Century Gothic" panose="020B0502020202020204" pitchFamily="34" charset="0"/>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dirty="0">
                          <a:latin typeface="Century Gothic" panose="020B0502020202020204" pitchFamily="34" charset="0"/>
                        </a:rPr>
                        <a:t>D85 </a:t>
                      </a:r>
                      <a:r>
                        <a:rPr lang="en-GB" sz="800" dirty="0">
                          <a:latin typeface="Century Gothic" panose="020B0502020202020204" pitchFamily="34" charset="0"/>
                        </a:rPr>
                        <a:t>Oaty </a:t>
                      </a:r>
                    </a:p>
                    <a:p>
                      <a:pPr algn="ctr"/>
                      <a:r>
                        <a:rPr lang="en-GB" sz="800" dirty="0">
                          <a:latin typeface="Century Gothic" panose="020B0502020202020204" pitchFamily="34" charset="0"/>
                        </a:rPr>
                        <a:t>Cookie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00B9DDC6-CCFB-2976-128D-45103B66DDAD}"/>
              </a:ext>
            </a:extLst>
          </p:cNvPr>
          <p:cNvGraphicFramePr>
            <a:graphicFrameLocks noGrp="1"/>
          </p:cNvGraphicFramePr>
          <p:nvPr>
            <p:extLst>
              <p:ext uri="{D42A27DB-BD31-4B8C-83A1-F6EECF244321}">
                <p14:modId xmlns:p14="http://schemas.microsoft.com/office/powerpoint/2010/main" val="1949311510"/>
              </p:ext>
            </p:extLst>
          </p:nvPr>
        </p:nvGraphicFramePr>
        <p:xfrm>
          <a:off x="1468712" y="4218859"/>
          <a:ext cx="7741650" cy="162052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V160 SD11 </a:t>
                      </a: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panose="020B0502020202020204" pitchFamily="34" charset="0"/>
                        </a:rPr>
                        <a:t>B63 SD17 </a:t>
                      </a:r>
                      <a:r>
                        <a:rPr lang="en-US" sz="800" b="0" i="0" u="none" strike="noStrike" noProof="0">
                          <a:solidFill>
                            <a:schemeClr val="tx1"/>
                          </a:solidFill>
                          <a:latin typeface="Century Gothic" panose="020B0502020202020204" pitchFamily="34" charset="0"/>
                        </a:rPr>
                        <a:t>Beef Burger with </a:t>
                      </a:r>
                      <a:r>
                        <a:rPr lang="en-US" sz="800" b="1" i="0" u="none" strike="noStrike" noProof="0">
                          <a:solidFill>
                            <a:schemeClr val="tx1"/>
                          </a:solidFill>
                          <a:latin typeface="Century Gothic" panose="020B0502020202020204" pitchFamily="34" charset="0"/>
                        </a:rPr>
                        <a:t>SD6 </a:t>
                      </a:r>
                      <a:r>
                        <a:rPr lang="en-US" sz="800" b="0" i="0" u="none" strike="noStrike" noProof="0">
                          <a:solidFill>
                            <a:schemeClr val="tx1"/>
                          </a:solidFill>
                          <a:latin typeface="Century Gothic" panose="020B0502020202020204" pitchFamily="34" charset="0"/>
                        </a:rPr>
                        <a:t>Potato Wedges &amp; </a:t>
                      </a:r>
                      <a:r>
                        <a:rPr lang="en-US" sz="800" b="1" i="0" u="none" strike="noStrike" noProof="0">
                          <a:solidFill>
                            <a:schemeClr val="tx1"/>
                          </a:solidFill>
                          <a:latin typeface="Century Gothic" panose="020B0502020202020204" pitchFamily="34" charset="0"/>
                        </a:rPr>
                        <a:t>SD92 </a:t>
                      </a:r>
                      <a:r>
                        <a:rPr lang="en-US" sz="800" b="0" i="0" u="none" strike="noStrike" noProof="0">
                          <a:solidFill>
                            <a:schemeClr val="tx1"/>
                          </a:solidFill>
                          <a:latin typeface="Century Gothic" panose="020B0502020202020204" pitchFamily="34" charset="0"/>
                        </a:rPr>
                        <a:t>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a:rPr>
                        <a:t>C4/ C5 </a:t>
                      </a:r>
                      <a:r>
                        <a:rPr lang="en-GB" sz="800" b="0" dirty="0">
                          <a:solidFill>
                            <a:prstClr val="black"/>
                          </a:solidFill>
                          <a:latin typeface="Century Gothic"/>
                        </a:rPr>
                        <a:t>Roast </a:t>
                      </a:r>
                      <a:r>
                        <a:rPr lang="en-GB" sz="800" b="0" dirty="0">
                          <a:solidFill>
                            <a:schemeClr val="tx1"/>
                          </a:solidFill>
                          <a:latin typeface="Century Gothic"/>
                        </a:rPr>
                        <a:t>Chicken</a:t>
                      </a:r>
                      <a:r>
                        <a:rPr lang="en-GB" sz="800" b="0" dirty="0">
                          <a:solidFill>
                            <a:prstClr val="black"/>
                          </a:solidFill>
                          <a:latin typeface="Century Gothic"/>
                        </a:rPr>
                        <a:t>, </a:t>
                      </a:r>
                      <a:r>
                        <a:rPr lang="en-GB" sz="800" b="1" dirty="0">
                          <a:solidFill>
                            <a:prstClr val="black"/>
                          </a:solidFill>
                          <a:latin typeface="Century Gothic"/>
                        </a:rPr>
                        <a:t>SD40 </a:t>
                      </a:r>
                      <a:r>
                        <a:rPr lang="en-GB" sz="800" b="0" dirty="0">
                          <a:solidFill>
                            <a:prstClr val="black"/>
                          </a:solidFill>
                          <a:latin typeface="Century Gothic"/>
                        </a:rPr>
                        <a:t>Stuffing, </a:t>
                      </a:r>
                      <a:r>
                        <a:rPr lang="en-GB" sz="800" b="1" dirty="0">
                          <a:solidFill>
                            <a:prstClr val="black"/>
                          </a:solidFill>
                          <a:latin typeface="Century Gothic"/>
                        </a:rPr>
                        <a:t>SD82 </a:t>
                      </a:r>
                      <a:r>
                        <a:rPr lang="en-GB" sz="800" b="0" dirty="0">
                          <a:solidFill>
                            <a:prstClr val="black"/>
                          </a:solidFill>
                          <a:latin typeface="Century Gothic"/>
                        </a:rPr>
                        <a:t>Roast Potatoes &amp; </a:t>
                      </a:r>
                      <a:r>
                        <a:rPr lang="en-GB" sz="800" b="1" dirty="0">
                          <a:solidFill>
                            <a:prstClr val="black"/>
                          </a:solidFill>
                          <a:latin typeface="Century Gothic"/>
                        </a:rPr>
                        <a:t>SD118</a:t>
                      </a:r>
                      <a:r>
                        <a:rPr lang="en-GB" sz="800" b="0" dirty="0">
                          <a:solidFill>
                            <a:prstClr val="black"/>
                          </a:solidFill>
                          <a:latin typeface="Century Gothic"/>
                        </a:rPr>
                        <a:t> Gravy</a:t>
                      </a:r>
                      <a:endParaRPr kumimoji="0" lang="en-GB" sz="8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C86 </a:t>
                      </a:r>
                      <a:r>
                        <a:rPr lang="en-GB" sz="800" b="0">
                          <a:solidFill>
                            <a:schemeClr val="tx1"/>
                          </a:solidFill>
                          <a:latin typeface="Century Gothic" panose="020B0502020202020204" pitchFamily="34" charset="0"/>
                        </a:rPr>
                        <a:t>Chefs Special Chicken Korma with </a:t>
                      </a:r>
                      <a:r>
                        <a:rPr lang="en-GB" sz="800" b="1">
                          <a:solidFill>
                            <a:schemeClr val="tx1"/>
                          </a:solidFill>
                          <a:latin typeface="Century Gothic" panose="020B0502020202020204" pitchFamily="34" charset="0"/>
                        </a:rPr>
                        <a:t>SD84 </a:t>
                      </a:r>
                      <a:r>
                        <a:rPr lang="en-GB" sz="800" b="0">
                          <a:solidFill>
                            <a:schemeClr val="tx1"/>
                          </a:solidFill>
                          <a:latin typeface="Century Gothic" panose="020B0502020202020204" pitchFamily="34" charset="0"/>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F6 </a:t>
                      </a:r>
                      <a:r>
                        <a:rPr lang="en-GB" sz="800" b="0">
                          <a:solidFill>
                            <a:schemeClr val="tx1"/>
                          </a:solidFill>
                          <a:latin typeface="Century Gothic" panose="020B0502020202020204" pitchFamily="34" charset="0"/>
                        </a:rPr>
                        <a:t>Fishfingers with </a:t>
                      </a:r>
                      <a:r>
                        <a:rPr lang="en-GB" sz="800" b="1">
                          <a:solidFill>
                            <a:schemeClr val="tx1"/>
                          </a:solidFill>
                          <a:latin typeface="Century Gothic" panose="020B0502020202020204" pitchFamily="34" charset="0"/>
                        </a:rPr>
                        <a:t>SD5 </a:t>
                      </a:r>
                      <a:r>
                        <a:rPr lang="en-GB" sz="800" b="0">
                          <a:solidFill>
                            <a:schemeClr val="tx1"/>
                          </a:solidFill>
                          <a:latin typeface="Century Gothic" panose="020B0502020202020204" pitchFamily="34" charset="0"/>
                        </a:rPr>
                        <a:t>Chips &amp; </a:t>
                      </a:r>
                      <a:r>
                        <a:rPr lang="en-GB" sz="800" b="1">
                          <a:solidFill>
                            <a:schemeClr val="tx1"/>
                          </a:solidFill>
                          <a:latin typeface="Century Gothic" panose="020B0502020202020204" pitchFamily="34" charset="0"/>
                        </a:rPr>
                        <a:t>SD14 </a:t>
                      </a:r>
                      <a:r>
                        <a:rPr lang="en-GB" sz="800" b="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V337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V161 </a:t>
                      </a:r>
                      <a:r>
                        <a:rPr lang="en-GB" sz="800" b="0">
                          <a:solidFill>
                            <a:schemeClr val="tx1"/>
                          </a:solidFill>
                          <a:latin typeface="Century Gothic" panose="020B0502020202020204" pitchFamily="34" charset="0"/>
                        </a:rPr>
                        <a:t>Mexican Bean Roll with </a:t>
                      </a:r>
                      <a:r>
                        <a:rPr lang="en-GB" sz="800" b="1">
                          <a:solidFill>
                            <a:schemeClr val="tx1"/>
                          </a:solidFill>
                          <a:latin typeface="Century Gothic" panose="020B0502020202020204" pitchFamily="34" charset="0"/>
                        </a:rPr>
                        <a:t>SD6 </a:t>
                      </a:r>
                      <a:r>
                        <a:rPr lang="en-GB" sz="800" b="0">
                          <a:solidFill>
                            <a:schemeClr val="tx1"/>
                          </a:solidFill>
                          <a:latin typeface="Century Gothic" panose="020B0502020202020204" pitchFamily="34" charset="0"/>
                        </a:rPr>
                        <a:t>Potato Wedges &amp; </a:t>
                      </a:r>
                      <a:r>
                        <a:rPr lang="en-GB" sz="800" b="1">
                          <a:solidFill>
                            <a:schemeClr val="tx1"/>
                          </a:solidFill>
                          <a:latin typeface="Century Gothic" panose="020B0502020202020204" pitchFamily="34" charset="0"/>
                        </a:rPr>
                        <a:t>SD92 </a:t>
                      </a:r>
                      <a:r>
                        <a:rPr lang="en-GB" sz="800" b="0">
                          <a:solidFill>
                            <a:schemeClr val="tx1"/>
                          </a:solidFill>
                          <a:latin typeface="Century Gothic" panose="020B0502020202020204" pitchFamily="34" charset="0"/>
                        </a:rPr>
                        <a:t>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tx1"/>
                          </a:solidFill>
                          <a:latin typeface="Century Gothic" panose="020B0502020202020204" pitchFamily="34" charset="0"/>
                        </a:rPr>
                        <a:t>V13 </a:t>
                      </a:r>
                      <a:r>
                        <a:rPr lang="en-US" sz="800" b="0" i="0" u="none" strike="noStrike" noProof="0" dirty="0">
                          <a:solidFill>
                            <a:schemeClr val="tx1"/>
                          </a:solidFill>
                          <a:latin typeface="Century Gothic" panose="020B0502020202020204" pitchFamily="34" charset="0"/>
                        </a:rPr>
                        <a:t>Vegetable Loaf with </a:t>
                      </a:r>
                      <a:r>
                        <a:rPr lang="en-US" sz="800" b="1" i="0" u="none" strike="noStrike" noProof="0" dirty="0">
                          <a:solidFill>
                            <a:schemeClr val="tx1"/>
                          </a:solidFill>
                          <a:latin typeface="Century Gothic" panose="020B0502020202020204" pitchFamily="34" charset="0"/>
                        </a:rPr>
                        <a:t>SD82 </a:t>
                      </a:r>
                      <a:r>
                        <a:rPr lang="en-US" sz="800" b="0" i="0" u="none" strike="noStrike" noProof="0" dirty="0">
                          <a:solidFill>
                            <a:schemeClr val="tx1"/>
                          </a:solidFill>
                          <a:latin typeface="Century Gothic" panose="020B0502020202020204" pitchFamily="34" charset="0"/>
                        </a:rPr>
                        <a:t>Roast Potatoes &amp; </a:t>
                      </a:r>
                      <a:r>
                        <a:rPr lang="en-US" sz="800" b="1" i="0" u="none" strike="noStrike" noProof="0" dirty="0">
                          <a:solidFill>
                            <a:schemeClr val="tx1"/>
                          </a:solidFill>
                          <a:latin typeface="Century Gothic" panose="020B0502020202020204" pitchFamily="34" charset="0"/>
                        </a:rPr>
                        <a:t>SD118 </a:t>
                      </a:r>
                      <a:r>
                        <a:rPr lang="en-US" sz="800" b="0" i="0" u="none" strike="noStrike" noProof="0" dirty="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solidFill>
                            <a:schemeClr val="tx1"/>
                          </a:solidFill>
                          <a:latin typeface="Century Gothic"/>
                        </a:rPr>
                        <a:t>V207</a:t>
                      </a:r>
                      <a:r>
                        <a:rPr lang="en-GB" sz="800" b="0" dirty="0">
                          <a:solidFill>
                            <a:schemeClr val="tx1"/>
                          </a:solidFill>
                          <a:latin typeface="Century Gothic"/>
                        </a:rPr>
                        <a:t> BBQ Sausage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a:rPr>
                        <a:t>Pasta with </a:t>
                      </a:r>
                      <a:r>
                        <a:rPr lang="en-GB" sz="800" b="1" dirty="0">
                          <a:solidFill>
                            <a:schemeClr val="tx1"/>
                          </a:solidFill>
                          <a:latin typeface="Century Gothic"/>
                        </a:rPr>
                        <a:t>SD50</a:t>
                      </a:r>
                      <a:r>
                        <a:rPr lang="en-GB" sz="800" b="0" dirty="0">
                          <a:solidFill>
                            <a:schemeClr val="tx1"/>
                          </a:solidFill>
                          <a:latin typeface="Century Gothic"/>
                        </a:rPr>
                        <a:t> Garlic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a:rPr>
                        <a:t>Bread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dirty="0">
                          <a:latin typeface="Century Gothic" panose="020B0502020202020204" pitchFamily="34" charset="0"/>
                        </a:rPr>
                        <a:t>V113 </a:t>
                      </a:r>
                      <a:r>
                        <a:rPr lang="en-GB" sz="800" dirty="0">
                          <a:latin typeface="Century Gothic" panose="020B0502020202020204" pitchFamily="34" charset="0"/>
                        </a:rPr>
                        <a:t>Cheese and Tomato Quiche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b="1">
                          <a:latin typeface="Century Gothic" panose="020B0502020202020204" pitchFamily="34" charset="0"/>
                        </a:rPr>
                        <a:t>D262 </a:t>
                      </a: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D56 </a:t>
                      </a: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D224 </a:t>
                      </a: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D259 </a:t>
                      </a:r>
                      <a:r>
                        <a:rPr lang="en-GB" sz="800" b="0">
                          <a:latin typeface="Century Gothic" panose="020B0502020202020204" pitchFamily="34" charset="0"/>
                        </a:rPr>
                        <a:t>Strawberry and Apple Crumble with </a:t>
                      </a:r>
                      <a:r>
                        <a:rPr lang="en-GB" sz="800" b="1">
                          <a:latin typeface="Century Gothic" panose="020B0502020202020204" pitchFamily="34" charset="0"/>
                        </a:rPr>
                        <a:t>D2 </a:t>
                      </a:r>
                      <a:r>
                        <a:rPr lang="en-GB" sz="800" b="0">
                          <a:latin typeface="Century Gothic" panose="020B0502020202020204" pitchFamily="34" charset="0"/>
                        </a:rPr>
                        <a:t>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dirty="0">
                          <a:latin typeface="Century Gothic" panose="020B0502020202020204" pitchFamily="34" charset="0"/>
                        </a:rPr>
                        <a:t>D57 </a:t>
                      </a: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pic>
        <p:nvPicPr>
          <p:cNvPr id="2" name="Picture 1" descr="A picture containing shape&#10;&#10;Description automatically generated">
            <a:extLst>
              <a:ext uri="{FF2B5EF4-FFF2-40B4-BE49-F238E27FC236}">
                <a16:creationId xmlns:a16="http://schemas.microsoft.com/office/drawing/2014/main" id="{922214D8-8165-E183-35BE-8AB79FA704C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3" name="TextBox 2">
            <a:extLst>
              <a:ext uri="{FF2B5EF4-FFF2-40B4-BE49-F238E27FC236}">
                <a16:creationId xmlns:a16="http://schemas.microsoft.com/office/drawing/2014/main" id="{DBAF80F5-4C80-503B-AD2D-E559D91C8EF5}"/>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spTree>
    <p:extLst>
      <p:ext uri="{BB962C8B-B14F-4D97-AF65-F5344CB8AC3E}">
        <p14:creationId xmlns:p14="http://schemas.microsoft.com/office/powerpoint/2010/main" val="3584918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9fc8846d212a640ce1a3de63aa97f66f">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4d6af157bc44b65cc6a200a963fad04a"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323F43B-3742-47D9-BC95-A78B3C30985A}">
  <ds:schemaRefs>
    <ds:schemaRef ds:uri="93f07fc0-f3cc-4d0b-9a4f-54b5dee9d132"/>
    <ds:schemaRef ds:uri="cfcc8f99-6edd-417c-8b08-e4af51aa64d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8B72B72-EFE2-4371-B500-B2B9B1CA3EDB}">
  <ds:schemaRefs>
    <ds:schemaRef ds:uri="93f07fc0-f3cc-4d0b-9a4f-54b5dee9d132"/>
    <ds:schemaRef ds:uri="cfcc8f99-6edd-417c-8b08-e4af51aa64d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AB8ED64-C6F3-4AA7-A4F8-D8EE960172A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TotalTime>
  <Words>1039</Words>
  <Application>Microsoft Office PowerPoint</Application>
  <PresentationFormat>A4 Paper (210x297 mm)</PresentationFormat>
  <Paragraphs>250</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Century Gothic</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Sue Janes</cp:lastModifiedBy>
  <cp:revision>2</cp:revision>
  <cp:lastPrinted>2024-12-12T13:06:13Z</cp:lastPrinted>
  <dcterms:created xsi:type="dcterms:W3CDTF">2014-08-19T19:35:20Z</dcterms:created>
  <dcterms:modified xsi:type="dcterms:W3CDTF">2026-06-27T13:23:47Z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